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theme/themeOverride3.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1" r:id="rId2"/>
  </p:sldMasterIdLst>
  <p:notesMasterIdLst>
    <p:notesMasterId r:id="rId84"/>
  </p:notesMasterIdLst>
  <p:sldIdLst>
    <p:sldId id="314"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4" r:id="rId31"/>
    <p:sldId id="345" r:id="rId32"/>
    <p:sldId id="346" r:id="rId33"/>
    <p:sldId id="347" r:id="rId34"/>
    <p:sldId id="256" r:id="rId35"/>
    <p:sldId id="257" r:id="rId36"/>
    <p:sldId id="284" r:id="rId37"/>
    <p:sldId id="290" r:id="rId38"/>
    <p:sldId id="291" r:id="rId39"/>
    <p:sldId id="292" r:id="rId40"/>
    <p:sldId id="293" r:id="rId41"/>
    <p:sldId id="294" r:id="rId42"/>
    <p:sldId id="258" r:id="rId43"/>
    <p:sldId id="295" r:id="rId44"/>
    <p:sldId id="300" r:id="rId45"/>
    <p:sldId id="301" r:id="rId46"/>
    <p:sldId id="302" r:id="rId47"/>
    <p:sldId id="303" r:id="rId48"/>
    <p:sldId id="313" r:id="rId49"/>
    <p:sldId id="306" r:id="rId50"/>
    <p:sldId id="308" r:id="rId51"/>
    <p:sldId id="309" r:id="rId52"/>
    <p:sldId id="311" r:id="rId53"/>
    <p:sldId id="310" r:id="rId54"/>
    <p:sldId id="312" r:id="rId55"/>
    <p:sldId id="305" r:id="rId56"/>
    <p:sldId id="304" r:id="rId57"/>
    <p:sldId id="296" r:id="rId58"/>
    <p:sldId id="297" r:id="rId59"/>
    <p:sldId id="298" r:id="rId60"/>
    <p:sldId id="299" r:id="rId61"/>
    <p:sldId id="260" r:id="rId62"/>
    <p:sldId id="261" r:id="rId63"/>
    <p:sldId id="262" r:id="rId64"/>
    <p:sldId id="280" r:id="rId65"/>
    <p:sldId id="285" r:id="rId66"/>
    <p:sldId id="281" r:id="rId67"/>
    <p:sldId id="282" r:id="rId68"/>
    <p:sldId id="283" r:id="rId69"/>
    <p:sldId id="263" r:id="rId70"/>
    <p:sldId id="259" r:id="rId71"/>
    <p:sldId id="286" r:id="rId72"/>
    <p:sldId id="264" r:id="rId73"/>
    <p:sldId id="265" r:id="rId74"/>
    <p:sldId id="266" r:id="rId75"/>
    <p:sldId id="268" r:id="rId76"/>
    <p:sldId id="270" r:id="rId77"/>
    <p:sldId id="287" r:id="rId78"/>
    <p:sldId id="271" r:id="rId79"/>
    <p:sldId id="273" r:id="rId80"/>
    <p:sldId id="275" r:id="rId81"/>
    <p:sldId id="288" r:id="rId82"/>
    <p:sldId id="289" r:id="rId83"/>
  </p:sldIdLst>
  <p:sldSz cx="9001125" cy="5040313"/>
  <p:notesSz cx="6858000" cy="9144000"/>
  <p:custDataLst>
    <p:tags r:id="rId85"/>
  </p:custDataLst>
  <p:defaultTex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9F4EE"/>
    <a:srgbClr val="2E97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1" d="100"/>
          <a:sy n="101" d="100"/>
        </p:scale>
        <p:origin x="58" y="370"/>
      </p:cViewPr>
      <p:guideLst>
        <p:guide orient="horz" pos="1614"/>
        <p:guide pos="2835"/>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angyingcan\AppData\Local\Temp\wps.FcLZTU\Chart3%20in%20Wp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dirty="0"/>
              <a:t>Score</a:t>
            </a:r>
            <a:endParaRPr lang="zh-CN" altLang="en-US" dirty="0"/>
          </a:p>
        </c:rich>
      </c:tx>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374890638670162E-2"/>
          <c:y val="0.20842592592592593"/>
          <c:w val="0.89673622047244095"/>
          <c:h val="0.66337999416739579"/>
        </c:manualLayout>
      </c:layout>
      <c:lineChart>
        <c:grouping val="standard"/>
        <c:varyColors val="0"/>
        <c:ser>
          <c:idx val="0"/>
          <c:order val="0"/>
          <c:tx>
            <c:strRef>
              <c:f>'[Chart3 in Wps.xlsx]Sheet1'!$B$1</c:f>
              <c:strCache>
                <c:ptCount val="1"/>
                <c:pt idx="0">
                  <c:v>得分</c:v>
                </c:pt>
              </c:strCache>
            </c:strRef>
          </c:tx>
          <c:spPr>
            <a:ln w="28575" cap="rnd">
              <a:solidFill>
                <a:schemeClr val="accent1"/>
              </a:solidFill>
              <a:round/>
            </a:ln>
            <a:effectLst/>
          </c:spPr>
          <c:marker>
            <c:symbol val="none"/>
          </c:marker>
          <c:cat>
            <c:numRef>
              <c:f>'[Chart3 in Wps.xlsx]Sheet1'!$A$2:$A$201</c:f>
              <c:numCache>
                <c:formatCode>General</c:formatCode>
                <c:ptCount val="2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numCache>
            </c:numRef>
          </c:cat>
          <c:val>
            <c:numRef>
              <c:f>'[Chart3 in Wps.xlsx]Sheet1'!$B$2:$B$201</c:f>
              <c:numCache>
                <c:formatCode>General</c:formatCode>
                <c:ptCount val="200"/>
                <c:pt idx="0">
                  <c:v>0</c:v>
                </c:pt>
                <c:pt idx="1">
                  <c:v>1</c:v>
                </c:pt>
                <c:pt idx="2">
                  <c:v>0</c:v>
                </c:pt>
                <c:pt idx="3">
                  <c:v>0</c:v>
                </c:pt>
                <c:pt idx="4">
                  <c:v>0</c:v>
                </c:pt>
                <c:pt idx="5">
                  <c:v>0</c:v>
                </c:pt>
                <c:pt idx="6">
                  <c:v>0</c:v>
                </c:pt>
                <c:pt idx="7">
                  <c:v>1</c:v>
                </c:pt>
                <c:pt idx="8">
                  <c:v>1</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1</c:v>
                </c:pt>
                <c:pt idx="24">
                  <c:v>0</c:v>
                </c:pt>
                <c:pt idx="25">
                  <c:v>2</c:v>
                </c:pt>
                <c:pt idx="26">
                  <c:v>2</c:v>
                </c:pt>
                <c:pt idx="27">
                  <c:v>1</c:v>
                </c:pt>
                <c:pt idx="28">
                  <c:v>3</c:v>
                </c:pt>
                <c:pt idx="29">
                  <c:v>1</c:v>
                </c:pt>
                <c:pt idx="30">
                  <c:v>1</c:v>
                </c:pt>
                <c:pt idx="31">
                  <c:v>3</c:v>
                </c:pt>
                <c:pt idx="32">
                  <c:v>2</c:v>
                </c:pt>
                <c:pt idx="33">
                  <c:v>1</c:v>
                </c:pt>
                <c:pt idx="34">
                  <c:v>1</c:v>
                </c:pt>
                <c:pt idx="35">
                  <c:v>0</c:v>
                </c:pt>
                <c:pt idx="36">
                  <c:v>1</c:v>
                </c:pt>
                <c:pt idx="37">
                  <c:v>1</c:v>
                </c:pt>
                <c:pt idx="38">
                  <c:v>3</c:v>
                </c:pt>
                <c:pt idx="39">
                  <c:v>1</c:v>
                </c:pt>
                <c:pt idx="40">
                  <c:v>1</c:v>
                </c:pt>
                <c:pt idx="41">
                  <c:v>0</c:v>
                </c:pt>
                <c:pt idx="42">
                  <c:v>1</c:v>
                </c:pt>
                <c:pt idx="43">
                  <c:v>1</c:v>
                </c:pt>
                <c:pt idx="44">
                  <c:v>2</c:v>
                </c:pt>
                <c:pt idx="45">
                  <c:v>0</c:v>
                </c:pt>
                <c:pt idx="46">
                  <c:v>2</c:v>
                </c:pt>
                <c:pt idx="47">
                  <c:v>1</c:v>
                </c:pt>
                <c:pt idx="48">
                  <c:v>1</c:v>
                </c:pt>
                <c:pt idx="49">
                  <c:v>2</c:v>
                </c:pt>
                <c:pt idx="50">
                  <c:v>1</c:v>
                </c:pt>
                <c:pt idx="51">
                  <c:v>0</c:v>
                </c:pt>
                <c:pt idx="52">
                  <c:v>1</c:v>
                </c:pt>
                <c:pt idx="53">
                  <c:v>1</c:v>
                </c:pt>
                <c:pt idx="54">
                  <c:v>3</c:v>
                </c:pt>
                <c:pt idx="55">
                  <c:v>1</c:v>
                </c:pt>
                <c:pt idx="56">
                  <c:v>2</c:v>
                </c:pt>
                <c:pt idx="57">
                  <c:v>2</c:v>
                </c:pt>
                <c:pt idx="58">
                  <c:v>1</c:v>
                </c:pt>
                <c:pt idx="59">
                  <c:v>1</c:v>
                </c:pt>
                <c:pt idx="60">
                  <c:v>2</c:v>
                </c:pt>
                <c:pt idx="61">
                  <c:v>0</c:v>
                </c:pt>
                <c:pt idx="62">
                  <c:v>1</c:v>
                </c:pt>
                <c:pt idx="63">
                  <c:v>1</c:v>
                </c:pt>
                <c:pt idx="64">
                  <c:v>1</c:v>
                </c:pt>
                <c:pt idx="65">
                  <c:v>2</c:v>
                </c:pt>
                <c:pt idx="66">
                  <c:v>0</c:v>
                </c:pt>
                <c:pt idx="67">
                  <c:v>1</c:v>
                </c:pt>
                <c:pt idx="68">
                  <c:v>0</c:v>
                </c:pt>
                <c:pt idx="69">
                  <c:v>5</c:v>
                </c:pt>
                <c:pt idx="70">
                  <c:v>2</c:v>
                </c:pt>
                <c:pt idx="71">
                  <c:v>2</c:v>
                </c:pt>
                <c:pt idx="72">
                  <c:v>2</c:v>
                </c:pt>
                <c:pt idx="73">
                  <c:v>0</c:v>
                </c:pt>
                <c:pt idx="74">
                  <c:v>2</c:v>
                </c:pt>
                <c:pt idx="75">
                  <c:v>5</c:v>
                </c:pt>
                <c:pt idx="76">
                  <c:v>1</c:v>
                </c:pt>
                <c:pt idx="77">
                  <c:v>2</c:v>
                </c:pt>
                <c:pt idx="78">
                  <c:v>2</c:v>
                </c:pt>
                <c:pt idx="79">
                  <c:v>1</c:v>
                </c:pt>
                <c:pt idx="80">
                  <c:v>0</c:v>
                </c:pt>
                <c:pt idx="81">
                  <c:v>2</c:v>
                </c:pt>
                <c:pt idx="82">
                  <c:v>1</c:v>
                </c:pt>
                <c:pt idx="83">
                  <c:v>1</c:v>
                </c:pt>
                <c:pt idx="84">
                  <c:v>0</c:v>
                </c:pt>
                <c:pt idx="85">
                  <c:v>0</c:v>
                </c:pt>
                <c:pt idx="86">
                  <c:v>0</c:v>
                </c:pt>
                <c:pt idx="87">
                  <c:v>1</c:v>
                </c:pt>
                <c:pt idx="88">
                  <c:v>1</c:v>
                </c:pt>
                <c:pt idx="89">
                  <c:v>1</c:v>
                </c:pt>
                <c:pt idx="90">
                  <c:v>1</c:v>
                </c:pt>
                <c:pt idx="91">
                  <c:v>1</c:v>
                </c:pt>
                <c:pt idx="92">
                  <c:v>2</c:v>
                </c:pt>
                <c:pt idx="93">
                  <c:v>4</c:v>
                </c:pt>
                <c:pt idx="94">
                  <c:v>1</c:v>
                </c:pt>
                <c:pt idx="95">
                  <c:v>0</c:v>
                </c:pt>
                <c:pt idx="96">
                  <c:v>0</c:v>
                </c:pt>
                <c:pt idx="97">
                  <c:v>1</c:v>
                </c:pt>
                <c:pt idx="98">
                  <c:v>2</c:v>
                </c:pt>
                <c:pt idx="99">
                  <c:v>2</c:v>
                </c:pt>
                <c:pt idx="100">
                  <c:v>2</c:v>
                </c:pt>
                <c:pt idx="101">
                  <c:v>3</c:v>
                </c:pt>
                <c:pt idx="102">
                  <c:v>1</c:v>
                </c:pt>
                <c:pt idx="103">
                  <c:v>3</c:v>
                </c:pt>
                <c:pt idx="104">
                  <c:v>0</c:v>
                </c:pt>
                <c:pt idx="105">
                  <c:v>2</c:v>
                </c:pt>
                <c:pt idx="106">
                  <c:v>1</c:v>
                </c:pt>
                <c:pt idx="107">
                  <c:v>1</c:v>
                </c:pt>
                <c:pt idx="108">
                  <c:v>0</c:v>
                </c:pt>
                <c:pt idx="109">
                  <c:v>0</c:v>
                </c:pt>
                <c:pt idx="110">
                  <c:v>0</c:v>
                </c:pt>
                <c:pt idx="111">
                  <c:v>1</c:v>
                </c:pt>
                <c:pt idx="112">
                  <c:v>1</c:v>
                </c:pt>
                <c:pt idx="113">
                  <c:v>1</c:v>
                </c:pt>
                <c:pt idx="114">
                  <c:v>1</c:v>
                </c:pt>
                <c:pt idx="115">
                  <c:v>1</c:v>
                </c:pt>
                <c:pt idx="116">
                  <c:v>2</c:v>
                </c:pt>
                <c:pt idx="117">
                  <c:v>4</c:v>
                </c:pt>
                <c:pt idx="118">
                  <c:v>1</c:v>
                </c:pt>
                <c:pt idx="119">
                  <c:v>0</c:v>
                </c:pt>
                <c:pt idx="120">
                  <c:v>0</c:v>
                </c:pt>
                <c:pt idx="121">
                  <c:v>1</c:v>
                </c:pt>
                <c:pt idx="122">
                  <c:v>2</c:v>
                </c:pt>
                <c:pt idx="123">
                  <c:v>2</c:v>
                </c:pt>
                <c:pt idx="124">
                  <c:v>2</c:v>
                </c:pt>
                <c:pt idx="125">
                  <c:v>3</c:v>
                </c:pt>
                <c:pt idx="126">
                  <c:v>4</c:v>
                </c:pt>
                <c:pt idx="127">
                  <c:v>2</c:v>
                </c:pt>
                <c:pt idx="128">
                  <c:v>1</c:v>
                </c:pt>
                <c:pt idx="129">
                  <c:v>1</c:v>
                </c:pt>
                <c:pt idx="130">
                  <c:v>1</c:v>
                </c:pt>
                <c:pt idx="131">
                  <c:v>1</c:v>
                </c:pt>
                <c:pt idx="132">
                  <c:v>4</c:v>
                </c:pt>
                <c:pt idx="133">
                  <c:v>6</c:v>
                </c:pt>
                <c:pt idx="134">
                  <c:v>0</c:v>
                </c:pt>
                <c:pt idx="135">
                  <c:v>1</c:v>
                </c:pt>
                <c:pt idx="136">
                  <c:v>1</c:v>
                </c:pt>
                <c:pt idx="137">
                  <c:v>1</c:v>
                </c:pt>
                <c:pt idx="138">
                  <c:v>1</c:v>
                </c:pt>
                <c:pt idx="139">
                  <c:v>3</c:v>
                </c:pt>
                <c:pt idx="140">
                  <c:v>4</c:v>
                </c:pt>
                <c:pt idx="141">
                  <c:v>2</c:v>
                </c:pt>
                <c:pt idx="142">
                  <c:v>1</c:v>
                </c:pt>
                <c:pt idx="143">
                  <c:v>1</c:v>
                </c:pt>
                <c:pt idx="144">
                  <c:v>1</c:v>
                </c:pt>
                <c:pt idx="145">
                  <c:v>2</c:v>
                </c:pt>
                <c:pt idx="146">
                  <c:v>2</c:v>
                </c:pt>
                <c:pt idx="147">
                  <c:v>1</c:v>
                </c:pt>
                <c:pt idx="148">
                  <c:v>3</c:v>
                </c:pt>
                <c:pt idx="149">
                  <c:v>4</c:v>
                </c:pt>
                <c:pt idx="150">
                  <c:v>0</c:v>
                </c:pt>
                <c:pt idx="151">
                  <c:v>0</c:v>
                </c:pt>
                <c:pt idx="152">
                  <c:v>0</c:v>
                </c:pt>
                <c:pt idx="153">
                  <c:v>1</c:v>
                </c:pt>
                <c:pt idx="154">
                  <c:v>1</c:v>
                </c:pt>
                <c:pt idx="155">
                  <c:v>5</c:v>
                </c:pt>
                <c:pt idx="156">
                  <c:v>2</c:v>
                </c:pt>
                <c:pt idx="157">
                  <c:v>4</c:v>
                </c:pt>
                <c:pt idx="158">
                  <c:v>0</c:v>
                </c:pt>
                <c:pt idx="159">
                  <c:v>2</c:v>
                </c:pt>
                <c:pt idx="160">
                  <c:v>3</c:v>
                </c:pt>
                <c:pt idx="161">
                  <c:v>3</c:v>
                </c:pt>
                <c:pt idx="162">
                  <c:v>3</c:v>
                </c:pt>
                <c:pt idx="163">
                  <c:v>4</c:v>
                </c:pt>
                <c:pt idx="164">
                  <c:v>2</c:v>
                </c:pt>
                <c:pt idx="165">
                  <c:v>6</c:v>
                </c:pt>
                <c:pt idx="166">
                  <c:v>8</c:v>
                </c:pt>
                <c:pt idx="167">
                  <c:v>0</c:v>
                </c:pt>
                <c:pt idx="168">
                  <c:v>9</c:v>
                </c:pt>
                <c:pt idx="169">
                  <c:v>1</c:v>
                </c:pt>
                <c:pt idx="170">
                  <c:v>1</c:v>
                </c:pt>
                <c:pt idx="171">
                  <c:v>3</c:v>
                </c:pt>
                <c:pt idx="172">
                  <c:v>3</c:v>
                </c:pt>
                <c:pt idx="173">
                  <c:v>3</c:v>
                </c:pt>
                <c:pt idx="174">
                  <c:v>2</c:v>
                </c:pt>
                <c:pt idx="175">
                  <c:v>4</c:v>
                </c:pt>
                <c:pt idx="176">
                  <c:v>2</c:v>
                </c:pt>
                <c:pt idx="177">
                  <c:v>3</c:v>
                </c:pt>
                <c:pt idx="178">
                  <c:v>4</c:v>
                </c:pt>
                <c:pt idx="179">
                  <c:v>3</c:v>
                </c:pt>
                <c:pt idx="180">
                  <c:v>5</c:v>
                </c:pt>
                <c:pt idx="181">
                  <c:v>1</c:v>
                </c:pt>
                <c:pt idx="182">
                  <c:v>6</c:v>
                </c:pt>
                <c:pt idx="183">
                  <c:v>3</c:v>
                </c:pt>
                <c:pt idx="184">
                  <c:v>3</c:v>
                </c:pt>
                <c:pt idx="185">
                  <c:v>4</c:v>
                </c:pt>
                <c:pt idx="186">
                  <c:v>2</c:v>
                </c:pt>
                <c:pt idx="187">
                  <c:v>5</c:v>
                </c:pt>
                <c:pt idx="188">
                  <c:v>5</c:v>
                </c:pt>
                <c:pt idx="189">
                  <c:v>2</c:v>
                </c:pt>
                <c:pt idx="190">
                  <c:v>2</c:v>
                </c:pt>
                <c:pt idx="191">
                  <c:v>2</c:v>
                </c:pt>
                <c:pt idx="192">
                  <c:v>1</c:v>
                </c:pt>
                <c:pt idx="193">
                  <c:v>2</c:v>
                </c:pt>
                <c:pt idx="194">
                  <c:v>2</c:v>
                </c:pt>
                <c:pt idx="195">
                  <c:v>3</c:v>
                </c:pt>
                <c:pt idx="196">
                  <c:v>1</c:v>
                </c:pt>
                <c:pt idx="197">
                  <c:v>2</c:v>
                </c:pt>
                <c:pt idx="198">
                  <c:v>2</c:v>
                </c:pt>
                <c:pt idx="199">
                  <c:v>1</c:v>
                </c:pt>
              </c:numCache>
            </c:numRef>
          </c:val>
          <c:smooth val="0"/>
          <c:extLst>
            <c:ext xmlns:c16="http://schemas.microsoft.com/office/drawing/2014/chart" uri="{C3380CC4-5D6E-409C-BE32-E72D297353CC}">
              <c16:uniqueId val="{00000000-829F-4B9A-837E-0CDA7FF76A6E}"/>
            </c:ext>
          </c:extLst>
        </c:ser>
        <c:dLbls>
          <c:showLegendKey val="0"/>
          <c:showVal val="0"/>
          <c:showCatName val="0"/>
          <c:showSerName val="0"/>
          <c:showPercent val="0"/>
          <c:showBubbleSize val="0"/>
        </c:dLbls>
        <c:smooth val="0"/>
        <c:axId val="753291592"/>
        <c:axId val="506294875"/>
      </c:lineChart>
      <c:catAx>
        <c:axId val="75329159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06294875"/>
        <c:crosses val="autoZero"/>
        <c:auto val="1"/>
        <c:lblAlgn val="ctr"/>
        <c:lblOffset val="100"/>
        <c:noMultiLvlLbl val="0"/>
      </c:catAx>
      <c:valAx>
        <c:axId val="5062948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5329159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2E97BC"/>
              </a:solidFill>
            </c:spPr>
            <c:extLst>
              <c:ext xmlns:c16="http://schemas.microsoft.com/office/drawing/2014/chart" uri="{C3380CC4-5D6E-409C-BE32-E72D297353CC}">
                <c16:uniqueId val="{00000001-DC63-43C1-9899-794FE1839F2C}"/>
              </c:ext>
            </c:extLst>
          </c:dPt>
          <c:dPt>
            <c:idx val="1"/>
            <c:bubble3D val="0"/>
            <c:spPr>
              <a:pattFill prst="dkDnDiag">
                <a:fgClr>
                  <a:schemeClr val="bg1">
                    <a:lumMod val="85000"/>
                  </a:schemeClr>
                </a:fgClr>
                <a:bgClr>
                  <a:schemeClr val="bg2"/>
                </a:bgClr>
              </a:pattFill>
            </c:spPr>
            <c:extLst>
              <c:ext xmlns:c16="http://schemas.microsoft.com/office/drawing/2014/chart" uri="{C3380CC4-5D6E-409C-BE32-E72D297353CC}">
                <c16:uniqueId val="{00000003-DC63-43C1-9899-794FE1839F2C}"/>
              </c:ext>
            </c:extLst>
          </c:dPt>
          <c:val>
            <c:numRef>
              <c:f>Sheet1!$B$2:$B$3</c:f>
              <c:numCache>
                <c:formatCode>General</c:formatCode>
                <c:ptCount val="2"/>
                <c:pt idx="0">
                  <c:v>73</c:v>
                </c:pt>
                <c:pt idx="1">
                  <c:v>27</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numCache>
                  </c:numRef>
                </c15:cat>
              </c15:filteredCategoryTitle>
            </c:ext>
            <c:ext xmlns:c16="http://schemas.microsoft.com/office/drawing/2014/chart" uri="{C3380CC4-5D6E-409C-BE32-E72D297353CC}">
              <c16:uniqueId val="{00000004-DC63-43C1-9899-794FE1839F2C}"/>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solidFill>
              <a:srgbClr val="2E97BC"/>
            </a:solidFill>
          </c:spPr>
          <c:dPt>
            <c:idx val="0"/>
            <c:bubble3D val="0"/>
            <c:extLst>
              <c:ext xmlns:c16="http://schemas.microsoft.com/office/drawing/2014/chart" uri="{C3380CC4-5D6E-409C-BE32-E72D297353CC}">
                <c16:uniqueId val="{00000001-F533-446B-BFE2-6047562C4380}"/>
              </c:ext>
            </c:extLst>
          </c:dPt>
          <c:dPt>
            <c:idx val="1"/>
            <c:bubble3D val="0"/>
            <c:extLst>
              <c:ext xmlns:c16="http://schemas.microsoft.com/office/drawing/2014/chart" uri="{C3380CC4-5D6E-409C-BE32-E72D297353CC}">
                <c16:uniqueId val="{00000003-F533-446B-BFE2-6047562C4380}"/>
              </c:ext>
            </c:extLst>
          </c:dPt>
          <c:val>
            <c:numRef>
              <c:f>Sheet1!$B$2:$B$3</c:f>
              <c:numCache>
                <c:formatCode>General</c:formatCode>
                <c:ptCount val="2"/>
                <c:pt idx="0">
                  <c:v>87</c:v>
                </c:pt>
                <c:pt idx="1">
                  <c:v>13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numCache>
                  </c:numRef>
                </c15:cat>
              </c15:filteredCategoryTitle>
            </c:ext>
            <c:ext xmlns:c16="http://schemas.microsoft.com/office/drawing/2014/chart" uri="{C3380CC4-5D6E-409C-BE32-E72D297353CC}">
              <c16:uniqueId val="{00000004-F533-446B-BFE2-6047562C4380}"/>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solidFill>
              <a:srgbClr val="2E97BC"/>
            </a:solidFill>
          </c:spPr>
          <c:dPt>
            <c:idx val="0"/>
            <c:bubble3D val="0"/>
            <c:extLst>
              <c:ext xmlns:c16="http://schemas.microsoft.com/office/drawing/2014/chart" uri="{C3380CC4-5D6E-409C-BE32-E72D297353CC}">
                <c16:uniqueId val="{00000001-F6CF-4AA3-A740-E9E38218FD5D}"/>
              </c:ext>
            </c:extLst>
          </c:dPt>
          <c:dPt>
            <c:idx val="1"/>
            <c:bubble3D val="0"/>
            <c:extLst>
              <c:ext xmlns:c16="http://schemas.microsoft.com/office/drawing/2014/chart" uri="{C3380CC4-5D6E-409C-BE32-E72D297353CC}">
                <c16:uniqueId val="{00000003-F6CF-4AA3-A740-E9E38218FD5D}"/>
              </c:ext>
            </c:extLst>
          </c:dPt>
          <c:val>
            <c:numRef>
              <c:f>Sheet1!$B$2:$B$3</c:f>
              <c:numCache>
                <c:formatCode>General</c:formatCode>
                <c:ptCount val="2"/>
                <c:pt idx="0">
                  <c:v>35</c:v>
                </c:pt>
                <c:pt idx="1">
                  <c:v>65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numCache>
                  </c:numRef>
                </c15:cat>
              </c15:filteredCategoryTitle>
            </c:ext>
            <c:ext xmlns:c16="http://schemas.microsoft.com/office/drawing/2014/chart" uri="{C3380CC4-5D6E-409C-BE32-E72D297353CC}">
              <c16:uniqueId val="{00000004-F6CF-4AA3-A740-E9E38218FD5D}"/>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2E97BC"/>
              </a:solidFill>
            </c:spPr>
            <c:extLst>
              <c:ext xmlns:c16="http://schemas.microsoft.com/office/drawing/2014/chart" uri="{C3380CC4-5D6E-409C-BE32-E72D297353CC}">
                <c16:uniqueId val="{00000001-A21B-4582-A108-1A5DBEF02E79}"/>
              </c:ext>
            </c:extLst>
          </c:dPt>
          <c:dPt>
            <c:idx val="1"/>
            <c:bubble3D val="0"/>
            <c:spPr>
              <a:pattFill prst="dkDnDiag">
                <a:fgClr>
                  <a:schemeClr val="bg1">
                    <a:lumMod val="85000"/>
                  </a:schemeClr>
                </a:fgClr>
                <a:bgClr>
                  <a:schemeClr val="bg2"/>
                </a:bgClr>
              </a:pattFill>
            </c:spPr>
            <c:extLst>
              <c:ext xmlns:c16="http://schemas.microsoft.com/office/drawing/2014/chart" uri="{C3380CC4-5D6E-409C-BE32-E72D297353CC}">
                <c16:uniqueId val="{00000003-A21B-4582-A108-1A5DBEF02E79}"/>
              </c:ext>
            </c:extLst>
          </c:dPt>
          <c:val>
            <c:numRef>
              <c:f>Sheet1!$B$2:$B$3</c:f>
              <c:numCache>
                <c:formatCode>General</c:formatCode>
                <c:ptCount val="2"/>
                <c:pt idx="0">
                  <c:v>20</c:v>
                </c:pt>
                <c:pt idx="1">
                  <c:v>80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numCache>
                  </c:numRef>
                </c15:cat>
              </c15:filteredCategoryTitle>
            </c:ext>
            <c:ext xmlns:c16="http://schemas.microsoft.com/office/drawing/2014/chart" uri="{C3380CC4-5D6E-409C-BE32-E72D297353CC}">
              <c16:uniqueId val="{00000004-A21B-4582-A108-1A5DBEF02E79}"/>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0DC836-7A35-46A4-A470-24C9B9E76B9A}" type="datetimeFigureOut">
              <a:rPr lang="zh-CN" altLang="en-US" smtClean="0"/>
              <a:t>2021/8/20</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0D6B5-2467-493D-B634-0D80AF93428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cs typeface="+mn-ea"/>
                <a:sym typeface="+mn-lt"/>
              </a:rPr>
              <a:t>If a mutation node is added to the original connection, the original connection will be disabled.</a:t>
            </a:r>
          </a:p>
          <a:p>
            <a:endParaRPr lang="zh-CN" altLang="en-US" dirty="0"/>
          </a:p>
        </p:txBody>
      </p:sp>
      <p:sp>
        <p:nvSpPr>
          <p:cNvPr id="4" name="灯片编号占位符 3"/>
          <p:cNvSpPr>
            <a:spLocks noGrp="1"/>
          </p:cNvSpPr>
          <p:nvPr>
            <p:ph type="sldNum" sz="quarter" idx="10"/>
          </p:nvPr>
        </p:nvSpPr>
        <p:spPr/>
        <p:txBody>
          <a:bodyPr/>
          <a:lstStyle/>
          <a:p>
            <a:fld id="{D100D6B5-2467-493D-B634-0D80AF93428C}"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80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00D6B5-2467-493D-B634-0D80AF93428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320" indent="0" algn="ctr">
              <a:buNone/>
              <a:defRPr>
                <a:solidFill>
                  <a:schemeClr val="tx1">
                    <a:tint val="75000"/>
                  </a:schemeClr>
                </a:solidFill>
              </a:defRPr>
            </a:lvl2pPr>
            <a:lvl3pPr marL="802005" indent="0" algn="ctr">
              <a:buNone/>
              <a:defRPr>
                <a:solidFill>
                  <a:schemeClr val="tx1">
                    <a:tint val="75000"/>
                  </a:schemeClr>
                </a:solidFill>
              </a:defRPr>
            </a:lvl3pPr>
            <a:lvl4pPr marL="1203325" indent="0" algn="ctr">
              <a:buNone/>
              <a:defRPr>
                <a:solidFill>
                  <a:schemeClr val="tx1">
                    <a:tint val="75000"/>
                  </a:schemeClr>
                </a:solidFill>
              </a:defRPr>
            </a:lvl4pPr>
            <a:lvl5pPr marL="1604645" indent="0" algn="ctr">
              <a:buNone/>
              <a:defRPr>
                <a:solidFill>
                  <a:schemeClr val="tx1">
                    <a:tint val="75000"/>
                  </a:schemeClr>
                </a:solidFill>
              </a:defRPr>
            </a:lvl5pPr>
            <a:lvl6pPr marL="2005965" indent="0" algn="ctr">
              <a:buNone/>
              <a:defRPr>
                <a:solidFill>
                  <a:schemeClr val="tx1">
                    <a:tint val="75000"/>
                  </a:schemeClr>
                </a:solidFill>
              </a:defRPr>
            </a:lvl6pPr>
            <a:lvl7pPr marL="2406650" indent="0" algn="ctr">
              <a:buNone/>
              <a:defRPr>
                <a:solidFill>
                  <a:schemeClr val="tx1">
                    <a:tint val="75000"/>
                  </a:schemeClr>
                </a:solidFill>
              </a:defRPr>
            </a:lvl7pPr>
            <a:lvl8pPr marL="2807970" indent="0" algn="ctr">
              <a:buNone/>
              <a:defRPr>
                <a:solidFill>
                  <a:schemeClr val="tx1">
                    <a:tint val="75000"/>
                  </a:schemeClr>
                </a:solidFill>
              </a:defRPr>
            </a:lvl8pPr>
            <a:lvl9pPr marL="320929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320" indent="0">
              <a:buNone/>
              <a:defRPr sz="2500"/>
            </a:lvl2pPr>
            <a:lvl3pPr marL="802005" indent="0">
              <a:buNone/>
              <a:defRPr sz="2100"/>
            </a:lvl3pPr>
            <a:lvl4pPr marL="1203325" indent="0">
              <a:buNone/>
              <a:defRPr sz="1800"/>
            </a:lvl4pPr>
            <a:lvl5pPr marL="1604645" indent="0">
              <a:buNone/>
              <a:defRPr sz="1800"/>
            </a:lvl5pPr>
            <a:lvl6pPr marL="2005965" indent="0">
              <a:buNone/>
              <a:defRPr sz="1800"/>
            </a:lvl6pPr>
            <a:lvl7pPr marL="2406650" indent="0">
              <a:buNone/>
              <a:defRPr sz="1800"/>
            </a:lvl7pPr>
            <a:lvl8pPr marL="2807970" indent="0">
              <a:buNone/>
              <a:defRPr sz="1800"/>
            </a:lvl8pPr>
            <a:lvl9pPr marL="3209290"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0057" y="201846"/>
            <a:ext cx="8101013" cy="840052"/>
          </a:xfrm>
          <a:prstGeom prst="rect">
            <a:avLst/>
          </a:prstGeom>
        </p:spPr>
        <p:txBody>
          <a:bodyPr lIns="80220" tIns="40110" rIns="80220" bIns="40110"/>
          <a:lstStyle/>
          <a:p>
            <a:r>
              <a:rPr lang="zh-CN" altLang="en-US"/>
              <a:t>单击此处编辑母版标题样式</a:t>
            </a:r>
          </a:p>
        </p:txBody>
      </p:sp>
      <p:sp>
        <p:nvSpPr>
          <p:cNvPr id="3" name="竖排文字占位符 2"/>
          <p:cNvSpPr>
            <a:spLocks noGrp="1"/>
          </p:cNvSpPr>
          <p:nvPr>
            <p:ph type="body" orient="vert" idx="1"/>
          </p:nvPr>
        </p:nvSpPr>
        <p:spPr>
          <a:xfrm>
            <a:off x="450057" y="1176073"/>
            <a:ext cx="8101013" cy="3326374"/>
          </a:xfrm>
          <a:prstGeom prst="rect">
            <a:avLst/>
          </a:prstGeom>
        </p:spPr>
        <p:txBody>
          <a:bodyPr vert="eaVert" lIns="80220" tIns="40110" rIns="80220" bIns="4011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7" y="4671625"/>
            <a:ext cx="2100263" cy="268350"/>
          </a:xfrm>
          <a:prstGeom prst="rect">
            <a:avLst/>
          </a:prstGeom>
        </p:spPr>
        <p:txBody>
          <a:bodyPr lIns="80220" tIns="40110" rIns="80220" bIns="40110"/>
          <a:lstStyle/>
          <a:p>
            <a:pPr defTabSz="802005"/>
            <a:fld id="{2E3AAC11-D570-4EA9-AFC0-30FB72BA45EB}" type="datetimeFigureOut">
              <a:rPr lang="zh-CN" altLang="en-US" smtClean="0">
                <a:solidFill>
                  <a:prstClr val="black"/>
                </a:solidFill>
              </a:rPr>
              <a:t>2021/8/20</a:t>
            </a:fld>
            <a:endParaRPr lang="zh-CN" altLang="en-US">
              <a:solidFill>
                <a:prstClr val="black"/>
              </a:solidFill>
            </a:endParaRPr>
          </a:p>
        </p:txBody>
      </p:sp>
      <p:sp>
        <p:nvSpPr>
          <p:cNvPr id="5" name="页脚占位符 4"/>
          <p:cNvSpPr>
            <a:spLocks noGrp="1"/>
          </p:cNvSpPr>
          <p:nvPr>
            <p:ph type="ftr" sz="quarter" idx="11"/>
          </p:nvPr>
        </p:nvSpPr>
        <p:spPr>
          <a:xfrm>
            <a:off x="3075385" y="4671625"/>
            <a:ext cx="2850356" cy="268350"/>
          </a:xfrm>
          <a:prstGeom prst="rect">
            <a:avLst/>
          </a:prstGeom>
        </p:spPr>
        <p:txBody>
          <a:bodyPr lIns="80220" tIns="40110" rIns="80220" bIns="40110"/>
          <a:lstStyle/>
          <a:p>
            <a:pPr defTabSz="802005"/>
            <a:endParaRPr lang="zh-CN" altLang="en-US">
              <a:solidFill>
                <a:prstClr val="black"/>
              </a:solidFill>
            </a:endParaRPr>
          </a:p>
        </p:txBody>
      </p:sp>
      <p:sp>
        <p:nvSpPr>
          <p:cNvPr id="6" name="灯片编号占位符 5"/>
          <p:cNvSpPr>
            <a:spLocks noGrp="1"/>
          </p:cNvSpPr>
          <p:nvPr>
            <p:ph type="sldNum" sz="quarter" idx="12"/>
          </p:nvPr>
        </p:nvSpPr>
        <p:spPr>
          <a:xfrm>
            <a:off x="6450807" y="4671625"/>
            <a:ext cx="2100263" cy="268350"/>
          </a:xfrm>
          <a:prstGeom prst="rect">
            <a:avLst/>
          </a:prstGeom>
        </p:spPr>
        <p:txBody>
          <a:bodyPr lIns="80220" tIns="40110" rIns="80220" bIns="40110"/>
          <a:lstStyle/>
          <a:p>
            <a:pPr defTabSz="802005"/>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7" y="201847"/>
            <a:ext cx="2025253" cy="4300600"/>
          </a:xfrm>
          <a:prstGeom prst="rect">
            <a:avLst/>
          </a:prstGeom>
        </p:spPr>
        <p:txBody>
          <a:bodyPr vert="eaVert" lIns="80220" tIns="40110" rIns="80220" bIns="40110"/>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a:prstGeom prst="rect">
            <a:avLst/>
          </a:prstGeom>
        </p:spPr>
        <p:txBody>
          <a:bodyPr vert="eaVert" lIns="80220" tIns="40110" rIns="80220" bIns="4011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0057" y="4671625"/>
            <a:ext cx="2100263" cy="268350"/>
          </a:xfrm>
          <a:prstGeom prst="rect">
            <a:avLst/>
          </a:prstGeom>
        </p:spPr>
        <p:txBody>
          <a:bodyPr lIns="80220" tIns="40110" rIns="80220" bIns="40110"/>
          <a:lstStyle/>
          <a:p>
            <a:pPr defTabSz="802005"/>
            <a:fld id="{2E3AAC11-D570-4EA9-AFC0-30FB72BA45EB}" type="datetimeFigureOut">
              <a:rPr lang="zh-CN" altLang="en-US" smtClean="0">
                <a:solidFill>
                  <a:prstClr val="black"/>
                </a:solidFill>
              </a:rPr>
              <a:t>2021/8/20</a:t>
            </a:fld>
            <a:endParaRPr lang="zh-CN" altLang="en-US">
              <a:solidFill>
                <a:prstClr val="black"/>
              </a:solidFill>
            </a:endParaRPr>
          </a:p>
        </p:txBody>
      </p:sp>
      <p:sp>
        <p:nvSpPr>
          <p:cNvPr id="5" name="页脚占位符 4"/>
          <p:cNvSpPr>
            <a:spLocks noGrp="1"/>
          </p:cNvSpPr>
          <p:nvPr>
            <p:ph type="ftr" sz="quarter" idx="11"/>
          </p:nvPr>
        </p:nvSpPr>
        <p:spPr>
          <a:xfrm>
            <a:off x="3075385" y="4671625"/>
            <a:ext cx="2850356" cy="268350"/>
          </a:xfrm>
          <a:prstGeom prst="rect">
            <a:avLst/>
          </a:prstGeom>
        </p:spPr>
        <p:txBody>
          <a:bodyPr lIns="80220" tIns="40110" rIns="80220" bIns="40110"/>
          <a:lstStyle/>
          <a:p>
            <a:pPr defTabSz="802005"/>
            <a:endParaRPr lang="zh-CN" altLang="en-US">
              <a:solidFill>
                <a:prstClr val="black"/>
              </a:solidFill>
            </a:endParaRPr>
          </a:p>
        </p:txBody>
      </p:sp>
      <p:sp>
        <p:nvSpPr>
          <p:cNvPr id="6" name="灯片编号占位符 5"/>
          <p:cNvSpPr>
            <a:spLocks noGrp="1"/>
          </p:cNvSpPr>
          <p:nvPr>
            <p:ph type="sldNum" sz="quarter" idx="12"/>
          </p:nvPr>
        </p:nvSpPr>
        <p:spPr>
          <a:xfrm>
            <a:off x="6450807" y="4671625"/>
            <a:ext cx="2100263" cy="268350"/>
          </a:xfrm>
          <a:prstGeom prst="rect">
            <a:avLst/>
          </a:prstGeom>
        </p:spPr>
        <p:txBody>
          <a:bodyPr lIns="80220" tIns="40110" rIns="80220" bIns="40110"/>
          <a:lstStyle/>
          <a:p>
            <a:pPr defTabSz="802005"/>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320" indent="0">
              <a:buNone/>
              <a:defRPr sz="1600">
                <a:solidFill>
                  <a:schemeClr val="tx1">
                    <a:tint val="75000"/>
                  </a:schemeClr>
                </a:solidFill>
              </a:defRPr>
            </a:lvl2pPr>
            <a:lvl3pPr marL="802005" indent="0">
              <a:buNone/>
              <a:defRPr sz="1400">
                <a:solidFill>
                  <a:schemeClr val="tx1">
                    <a:tint val="75000"/>
                  </a:schemeClr>
                </a:solidFill>
              </a:defRPr>
            </a:lvl3pPr>
            <a:lvl4pPr marL="1203325" indent="0">
              <a:buNone/>
              <a:defRPr sz="1200">
                <a:solidFill>
                  <a:schemeClr val="tx1">
                    <a:tint val="75000"/>
                  </a:schemeClr>
                </a:solidFill>
              </a:defRPr>
            </a:lvl4pPr>
            <a:lvl5pPr marL="1604645" indent="0">
              <a:buNone/>
              <a:defRPr sz="1200">
                <a:solidFill>
                  <a:schemeClr val="tx1">
                    <a:tint val="75000"/>
                  </a:schemeClr>
                </a:solidFill>
              </a:defRPr>
            </a:lvl5pPr>
            <a:lvl6pPr marL="2005965" indent="0">
              <a:buNone/>
              <a:defRPr sz="1200">
                <a:solidFill>
                  <a:schemeClr val="tx1">
                    <a:tint val="75000"/>
                  </a:schemeClr>
                </a:solidFill>
              </a:defRPr>
            </a:lvl6pPr>
            <a:lvl7pPr marL="2406650" indent="0">
              <a:buNone/>
              <a:defRPr sz="1200">
                <a:solidFill>
                  <a:schemeClr val="tx1">
                    <a:tint val="75000"/>
                  </a:schemeClr>
                </a:solidFill>
              </a:defRPr>
            </a:lvl7pPr>
            <a:lvl8pPr marL="2807970" indent="0">
              <a:buNone/>
              <a:defRPr sz="1200">
                <a:solidFill>
                  <a:schemeClr val="tx1">
                    <a:tint val="75000"/>
                  </a:schemeClr>
                </a:solidFill>
              </a:defRPr>
            </a:lvl8pPr>
            <a:lvl9pPr marL="320929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1" name="TextBox 10"/>
          <p:cNvSpPr txBox="1"/>
          <p:nvPr userDrawn="1"/>
        </p:nvSpPr>
        <p:spPr>
          <a:xfrm>
            <a:off x="2052290" y="4942977"/>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t>2021/8/20</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1510" indent="-250825" algn="l" defTabSz="80200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467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599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799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31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330"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8655" algn="l" defTabSz="80200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0.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https://fanyi.baidu.com/translate?aldtype=16047&amp;query=&amp;keyfrom=baidu&amp;smartresult=dict&amp;lang=auto2zh###"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0.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5.xml"/><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fanyi.baidu.com/translate?aldtype=16047&amp;query=&amp;keyfrom=baidu&amp;smartresult=dict&amp;lang=auto2zh###"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40.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5.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2252"/>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51123" y="1354550"/>
            <a:ext cx="6898876" cy="954107"/>
          </a:xfrm>
          <a:prstGeom prst="rect">
            <a:avLst/>
          </a:prstGeom>
        </p:spPr>
        <p:txBody>
          <a:bodyPr wrap="none">
            <a:spAutoFit/>
          </a:bodyPr>
          <a:lstStyle/>
          <a:p>
            <a:pPr algn="ctr"/>
            <a:r>
              <a:rPr lang="en-US" altLang="zh-CN" sz="2800" spc="300" dirty="0">
                <a:solidFill>
                  <a:srgbClr val="2E97BC"/>
                </a:solidFill>
                <a:latin typeface="方正细谭黑简体" panose="02000000000000000000" pitchFamily="2" charset="-122"/>
                <a:ea typeface="方正细谭黑简体" panose="02000000000000000000" pitchFamily="2" charset="-122"/>
                <a:cs typeface="+mn-ea"/>
                <a:sym typeface="+mn-lt"/>
              </a:rPr>
              <a:t>RL project-flappy bird based on </a:t>
            </a:r>
          </a:p>
          <a:p>
            <a:pPr algn="ctr"/>
            <a:r>
              <a:rPr lang="en-US" altLang="zh-CN" sz="2800" spc="300" dirty="0">
                <a:solidFill>
                  <a:srgbClr val="2E97BC"/>
                </a:solidFill>
                <a:latin typeface="方正细谭黑简体" panose="02000000000000000000" pitchFamily="2" charset="-122"/>
                <a:ea typeface="方正细谭黑简体" panose="02000000000000000000" pitchFamily="2" charset="-122"/>
                <a:cs typeface="+mn-ea"/>
                <a:sym typeface="+mn-lt"/>
              </a:rPr>
              <a:t>Q-learning and NEAT</a:t>
            </a:r>
            <a:endParaRPr lang="zh-CN" altLang="en-US" sz="2800" spc="300" dirty="0">
              <a:solidFill>
                <a:srgbClr val="2E97BC"/>
              </a:solidFill>
              <a:latin typeface="方正细谭黑简体" panose="02000000000000000000" pitchFamily="2" charset="-122"/>
              <a:ea typeface="方正细谭黑简体" panose="02000000000000000000" pitchFamily="2" charset="-122"/>
              <a:cs typeface="+mn-ea"/>
              <a:sym typeface="+mn-lt"/>
            </a:endParaRPr>
          </a:p>
        </p:txBody>
      </p:sp>
      <p:sp>
        <p:nvSpPr>
          <p:cNvPr id="4" name="矩形 3"/>
          <p:cNvSpPr/>
          <p:nvPr/>
        </p:nvSpPr>
        <p:spPr>
          <a:xfrm>
            <a:off x="3472876" y="2731655"/>
            <a:ext cx="2055371" cy="461665"/>
          </a:xfrm>
          <a:prstGeom prst="rect">
            <a:avLst/>
          </a:prstGeom>
        </p:spPr>
        <p:txBody>
          <a:bodyPr wrap="none">
            <a:spAutoFit/>
          </a:bodyPr>
          <a:lstStyle/>
          <a:p>
            <a:pPr algn="ctr"/>
            <a:r>
              <a:rPr lang="en-US" altLang="zh-CN" sz="2400" spc="300" dirty="0">
                <a:solidFill>
                  <a:schemeClr val="tx1">
                    <a:lumMod val="95000"/>
                    <a:lumOff val="5000"/>
                  </a:schemeClr>
                </a:solidFill>
                <a:latin typeface="Agency FB" panose="020B0503020202020204" pitchFamily="34" charset="0"/>
                <a:cs typeface="+mn-ea"/>
                <a:sym typeface="+mn-lt"/>
              </a:rPr>
              <a:t>PRESENTATION</a:t>
            </a:r>
            <a:endParaRPr lang="zh-CN" altLang="en-US" sz="2400" spc="300" dirty="0">
              <a:solidFill>
                <a:schemeClr val="tx1">
                  <a:lumMod val="95000"/>
                  <a:lumOff val="5000"/>
                </a:schemeClr>
              </a:solidFill>
              <a:latin typeface="Agency FB" panose="020B0503020202020204" pitchFamily="34" charset="0"/>
              <a:cs typeface="+mn-ea"/>
              <a:sym typeface="+mn-lt"/>
            </a:endParaRPr>
          </a:p>
        </p:txBody>
      </p:sp>
      <p:sp>
        <p:nvSpPr>
          <p:cNvPr id="5" name="矩形 4"/>
          <p:cNvSpPr/>
          <p:nvPr/>
        </p:nvSpPr>
        <p:spPr>
          <a:xfrm>
            <a:off x="4009723" y="3595576"/>
            <a:ext cx="981679" cy="338554"/>
          </a:xfrm>
          <a:prstGeom prst="rect">
            <a:avLst/>
          </a:prstGeom>
        </p:spPr>
        <p:txBody>
          <a:bodyPr wrap="none">
            <a:spAutoFit/>
          </a:bodyPr>
          <a:lstStyle/>
          <a:p>
            <a:pPr algn="ctr"/>
            <a:r>
              <a:rPr lang="en-US" altLang="zh-CN" dirty="0">
                <a:solidFill>
                  <a:schemeClr val="tx1">
                    <a:lumMod val="95000"/>
                    <a:lumOff val="5000"/>
                  </a:schemeClr>
                </a:solidFill>
                <a:cs typeface="+mn-ea"/>
                <a:sym typeface="+mn-lt"/>
              </a:rPr>
              <a:t>Group 2</a:t>
            </a:r>
            <a:endParaRPr lang="zh-CN" altLang="en-US" dirty="0">
              <a:solidFill>
                <a:schemeClr val="tx1">
                  <a:lumMod val="95000"/>
                  <a:lumOff val="5000"/>
                </a:schemeClr>
              </a:solidFill>
              <a:cs typeface="+mn-ea"/>
              <a:sym typeface="+mn-lt"/>
            </a:endParaRPr>
          </a:p>
        </p:txBody>
      </p:sp>
      <p:cxnSp>
        <p:nvCxnSpPr>
          <p:cNvPr id="6" name="直接连接符 5"/>
          <p:cNvCxnSpPr/>
          <p:nvPr/>
        </p:nvCxnSpPr>
        <p:spPr>
          <a:xfrm>
            <a:off x="3852489" y="3384252"/>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790"/>
    </mc:Choice>
    <mc:Fallback xmlns="">
      <p:transition spd="slow" advTm="5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3101"/>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50" autoRev="1" fill="hold">
                                          <p:stCondLst>
                                            <p:cond delay="0"/>
                                          </p:stCondLst>
                                        </p:cTn>
                                        <p:tgtEl>
                                          <p:spTgt spid="3"/>
                                        </p:tgtEl>
                                        <p:attrNameLst>
                                          <p:attrName>ppt_w</p:attrName>
                                        </p:attrNameLst>
                                      </p:cBhvr>
                                    </p:anim>
                                    <p:anim by="(#ppt_w*0.50)" calcmode="lin" valueType="num">
                                      <p:cBhvr>
                                        <p:cTn id="8" dur="150" decel="50000" autoRev="1" fill="hold">
                                          <p:stCondLst>
                                            <p:cond delay="0"/>
                                          </p:stCondLst>
                                        </p:cTn>
                                        <p:tgtEl>
                                          <p:spTgt spid="3"/>
                                        </p:tgtEl>
                                        <p:attrNameLst>
                                          <p:attrName>ppt_x</p:attrName>
                                        </p:attrNameLst>
                                      </p:cBhvr>
                                    </p:anim>
                                    <p:anim from="(-#ppt_h/2)" to="(#ppt_y)" calcmode="lin" valueType="num">
                                      <p:cBhvr>
                                        <p:cTn id="9" dur="300" fill="hold">
                                          <p:stCondLst>
                                            <p:cond delay="0"/>
                                          </p:stCondLst>
                                        </p:cTn>
                                        <p:tgtEl>
                                          <p:spTgt spid="3"/>
                                        </p:tgtEl>
                                        <p:attrNameLst>
                                          <p:attrName>ppt_y</p:attrName>
                                        </p:attrNameLst>
                                      </p:cBhvr>
                                    </p:anim>
                                    <p:animRot by="21600000">
                                      <p:cBhvr>
                                        <p:cTn id="10" dur="300" fill="hold">
                                          <p:stCondLst>
                                            <p:cond delay="0"/>
                                          </p:stCondLst>
                                        </p:cTn>
                                        <p:tgtEl>
                                          <p:spTgt spid="3"/>
                                        </p:tgtEl>
                                        <p:attrNameLst>
                                          <p:attrName>r</p:attrName>
                                        </p:attrNameLst>
                                      </p:cBhvr>
                                    </p:animRo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300"/>
                                        <p:tgtEl>
                                          <p:spTgt spid="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300"/>
                                        <p:tgtEl>
                                          <p:spTgt spid="6"/>
                                        </p:tgtEl>
                                      </p:cBhvr>
                                    </p:animEffect>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300" fill="hold"/>
                                        <p:tgtEl>
                                          <p:spTgt spid="5"/>
                                        </p:tgtEl>
                                        <p:attrNameLst>
                                          <p:attrName>ppt_w</p:attrName>
                                        </p:attrNameLst>
                                      </p:cBhvr>
                                      <p:tavLst>
                                        <p:tav tm="0">
                                          <p:val>
                                            <p:fltVal val="0"/>
                                          </p:val>
                                        </p:tav>
                                        <p:tav tm="100000">
                                          <p:val>
                                            <p:strVal val="#ppt_w"/>
                                          </p:val>
                                        </p:tav>
                                      </p:tavLst>
                                    </p:anim>
                                    <p:anim calcmode="lin" valueType="num">
                                      <p:cBhvr>
                                        <p:cTn id="23" dur="300" fill="hold"/>
                                        <p:tgtEl>
                                          <p:spTgt spid="5"/>
                                        </p:tgtEl>
                                        <p:attrNameLst>
                                          <p:attrName>ppt_h</p:attrName>
                                        </p:attrNameLst>
                                      </p:cBhvr>
                                      <p:tavLst>
                                        <p:tav tm="0">
                                          <p:val>
                                            <p:fltVal val="0"/>
                                          </p:val>
                                        </p:tav>
                                        <p:tav tm="100000">
                                          <p:val>
                                            <p:strVal val="#ppt_h"/>
                                          </p:val>
                                        </p:tav>
                                      </p:tavLst>
                                    </p:anim>
                                    <p:animEffect transition="in" filter="fade">
                                      <p:cBhvr>
                                        <p:cTn id="24"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9"/>
          <p:cNvSpPr>
            <a:spLocks noEditPoints="1"/>
          </p:cNvSpPr>
          <p:nvPr/>
        </p:nvSpPr>
        <p:spPr bwMode="auto">
          <a:xfrm>
            <a:off x="3411107" y="2884616"/>
            <a:ext cx="559892" cy="518867"/>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4" name="Freeform 19"/>
          <p:cNvSpPr>
            <a:spLocks noEditPoints="1"/>
          </p:cNvSpPr>
          <p:nvPr/>
        </p:nvSpPr>
        <p:spPr bwMode="auto">
          <a:xfrm>
            <a:off x="4600326" y="2884616"/>
            <a:ext cx="554725" cy="489844"/>
          </a:xfrm>
          <a:custGeom>
            <a:avLst/>
            <a:gdLst>
              <a:gd name="T0" fmla="*/ 212 w 228"/>
              <a:gd name="T1" fmla="*/ 150 h 202"/>
              <a:gd name="T2" fmla="*/ 142 w 228"/>
              <a:gd name="T3" fmla="*/ 150 h 202"/>
              <a:gd name="T4" fmla="*/ 0 w 228"/>
              <a:gd name="T5" fmla="*/ 0 h 202"/>
              <a:gd name="T6" fmla="*/ 173 w 228"/>
              <a:gd name="T7" fmla="*/ 95 h 202"/>
              <a:gd name="T8" fmla="*/ 166 w 228"/>
              <a:gd name="T9" fmla="*/ 103 h 202"/>
              <a:gd name="T10" fmla="*/ 156 w 228"/>
              <a:gd name="T11" fmla="*/ 107 h 202"/>
              <a:gd name="T12" fmla="*/ 154 w 228"/>
              <a:gd name="T13" fmla="*/ 117 h 202"/>
              <a:gd name="T14" fmla="*/ 148 w 228"/>
              <a:gd name="T15" fmla="*/ 126 h 202"/>
              <a:gd name="T16" fmla="*/ 153 w 228"/>
              <a:gd name="T17" fmla="*/ 135 h 202"/>
              <a:gd name="T18" fmla="*/ 153 w 228"/>
              <a:gd name="T19" fmla="*/ 146 h 202"/>
              <a:gd name="T20" fmla="*/ 163 w 228"/>
              <a:gd name="T21" fmla="*/ 150 h 202"/>
              <a:gd name="T22" fmla="*/ 169 w 228"/>
              <a:gd name="T23" fmla="*/ 159 h 202"/>
              <a:gd name="T24" fmla="*/ 180 w 228"/>
              <a:gd name="T25" fmla="*/ 157 h 202"/>
              <a:gd name="T26" fmla="*/ 190 w 228"/>
              <a:gd name="T27" fmla="*/ 160 h 202"/>
              <a:gd name="T28" fmla="*/ 197 w 228"/>
              <a:gd name="T29" fmla="*/ 153 h 202"/>
              <a:gd name="T30" fmla="*/ 207 w 228"/>
              <a:gd name="T31" fmla="*/ 149 h 202"/>
              <a:gd name="T32" fmla="*/ 209 w 228"/>
              <a:gd name="T33" fmla="*/ 139 h 202"/>
              <a:gd name="T34" fmla="*/ 215 w 228"/>
              <a:gd name="T35" fmla="*/ 130 h 202"/>
              <a:gd name="T36" fmla="*/ 210 w 228"/>
              <a:gd name="T37" fmla="*/ 121 h 202"/>
              <a:gd name="T38" fmla="*/ 210 w 228"/>
              <a:gd name="T39" fmla="*/ 110 h 202"/>
              <a:gd name="T40" fmla="*/ 200 w 228"/>
              <a:gd name="T41" fmla="*/ 105 h 202"/>
              <a:gd name="T42" fmla="*/ 194 w 228"/>
              <a:gd name="T43" fmla="*/ 97 h 202"/>
              <a:gd name="T44" fmla="*/ 183 w 228"/>
              <a:gd name="T45" fmla="*/ 99 h 202"/>
              <a:gd name="T46" fmla="*/ 143 w 228"/>
              <a:gd name="T47" fmla="*/ 192 h 202"/>
              <a:gd name="T48" fmla="*/ 171 w 228"/>
              <a:gd name="T49" fmla="*/ 187 h 202"/>
              <a:gd name="T50" fmla="*/ 175 w 228"/>
              <a:gd name="T51" fmla="*/ 161 h 202"/>
              <a:gd name="T52" fmla="*/ 163 w 228"/>
              <a:gd name="T53" fmla="*/ 162 h 202"/>
              <a:gd name="T54" fmla="*/ 157 w 228"/>
              <a:gd name="T55" fmla="*/ 152 h 202"/>
              <a:gd name="T56" fmla="*/ 146 w 228"/>
              <a:gd name="T57" fmla="*/ 183 h 202"/>
              <a:gd name="T58" fmla="*/ 204 w 228"/>
              <a:gd name="T59" fmla="*/ 152 h 202"/>
              <a:gd name="T60" fmla="*/ 199 w 228"/>
              <a:gd name="T61" fmla="*/ 162 h 202"/>
              <a:gd name="T62" fmla="*/ 188 w 228"/>
              <a:gd name="T63" fmla="*/ 163 h 202"/>
              <a:gd name="T64" fmla="*/ 209 w 228"/>
              <a:gd name="T65" fmla="*/ 188 h 202"/>
              <a:gd name="T66" fmla="*/ 157 w 228"/>
              <a:gd name="T67" fmla="*/ 128 h 202"/>
              <a:gd name="T68" fmla="*/ 199 w 228"/>
              <a:gd name="T69" fmla="*/ 110 h 202"/>
              <a:gd name="T70" fmla="*/ 158 w 228"/>
              <a:gd name="T71" fmla="*/ 128 h 202"/>
              <a:gd name="T72" fmla="*/ 198 w 228"/>
              <a:gd name="T73" fmla="*/ 111 h 202"/>
              <a:gd name="T74" fmla="*/ 145 w 228"/>
              <a:gd name="T75" fmla="*/ 135 h 202"/>
              <a:gd name="T76" fmla="*/ 149 w 228"/>
              <a:gd name="T77" fmla="*/ 124 h 202"/>
              <a:gd name="T78" fmla="*/ 148 w 228"/>
              <a:gd name="T79" fmla="*/ 112 h 202"/>
              <a:gd name="T80" fmla="*/ 158 w 228"/>
              <a:gd name="T81" fmla="*/ 106 h 202"/>
              <a:gd name="T82" fmla="*/ 164 w 228"/>
              <a:gd name="T83" fmla="*/ 95 h 202"/>
              <a:gd name="T84" fmla="*/ 175 w 228"/>
              <a:gd name="T85" fmla="*/ 96 h 202"/>
              <a:gd name="T86" fmla="*/ 186 w 228"/>
              <a:gd name="T87" fmla="*/ 91 h 202"/>
              <a:gd name="T88" fmla="*/ 195 w 228"/>
              <a:gd name="T89" fmla="*/ 98 h 202"/>
              <a:gd name="T90" fmla="*/ 207 w 228"/>
              <a:gd name="T91" fmla="*/ 101 h 202"/>
              <a:gd name="T92" fmla="*/ 34 w 228"/>
              <a:gd name="T93" fmla="*/ 126 h 202"/>
              <a:gd name="T94" fmla="*/ 90 w 228"/>
              <a:gd name="T95" fmla="*/ 126 h 202"/>
              <a:gd name="T96" fmla="*/ 45 w 228"/>
              <a:gd name="T97" fmla="*/ 55 h 202"/>
              <a:gd name="T98" fmla="*/ 45 w 228"/>
              <a:gd name="T99" fmla="*/ 44 h 202"/>
              <a:gd name="T100" fmla="*/ 45 w 228"/>
              <a:gd name="T101" fmla="*/ 64 h 202"/>
              <a:gd name="T102" fmla="*/ 45 w 228"/>
              <a:gd name="T103" fmla="*/ 84 h 202"/>
              <a:gd name="T104" fmla="*/ 45 w 228"/>
              <a:gd name="T105" fmla="*/ 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 h="202">
                <a:moveTo>
                  <a:pt x="0" y="0"/>
                </a:moveTo>
                <a:cubicBezTo>
                  <a:pt x="228" y="0"/>
                  <a:pt x="228" y="0"/>
                  <a:pt x="228" y="0"/>
                </a:cubicBezTo>
                <a:cubicBezTo>
                  <a:pt x="228" y="160"/>
                  <a:pt x="228" y="160"/>
                  <a:pt x="228" y="160"/>
                </a:cubicBezTo>
                <a:cubicBezTo>
                  <a:pt x="215" y="160"/>
                  <a:pt x="215" y="160"/>
                  <a:pt x="215" y="160"/>
                </a:cubicBezTo>
                <a:cubicBezTo>
                  <a:pt x="212" y="150"/>
                  <a:pt x="212" y="150"/>
                  <a:pt x="212" y="150"/>
                </a:cubicBezTo>
                <a:cubicBezTo>
                  <a:pt x="219" y="150"/>
                  <a:pt x="219" y="150"/>
                  <a:pt x="219" y="150"/>
                </a:cubicBezTo>
                <a:cubicBezTo>
                  <a:pt x="219" y="11"/>
                  <a:pt x="219" y="11"/>
                  <a:pt x="219" y="11"/>
                </a:cubicBezTo>
                <a:cubicBezTo>
                  <a:pt x="11" y="11"/>
                  <a:pt x="11" y="11"/>
                  <a:pt x="11" y="11"/>
                </a:cubicBezTo>
                <a:cubicBezTo>
                  <a:pt x="11" y="150"/>
                  <a:pt x="11" y="150"/>
                  <a:pt x="11" y="150"/>
                </a:cubicBezTo>
                <a:cubicBezTo>
                  <a:pt x="142" y="150"/>
                  <a:pt x="142" y="150"/>
                  <a:pt x="142" y="150"/>
                </a:cubicBezTo>
                <a:cubicBezTo>
                  <a:pt x="156" y="150"/>
                  <a:pt x="156" y="150"/>
                  <a:pt x="156" y="150"/>
                </a:cubicBezTo>
                <a:cubicBezTo>
                  <a:pt x="152" y="160"/>
                  <a:pt x="152" y="160"/>
                  <a:pt x="152" y="160"/>
                </a:cubicBezTo>
                <a:cubicBezTo>
                  <a:pt x="142" y="160"/>
                  <a:pt x="142" y="160"/>
                  <a:pt x="142" y="160"/>
                </a:cubicBezTo>
                <a:cubicBezTo>
                  <a:pt x="0" y="160"/>
                  <a:pt x="0" y="160"/>
                  <a:pt x="0" y="160"/>
                </a:cubicBezTo>
                <a:cubicBezTo>
                  <a:pt x="0" y="0"/>
                  <a:pt x="0" y="0"/>
                  <a:pt x="0" y="0"/>
                </a:cubicBezTo>
                <a:close/>
                <a:moveTo>
                  <a:pt x="181" y="94"/>
                </a:moveTo>
                <a:cubicBezTo>
                  <a:pt x="180" y="99"/>
                  <a:pt x="180" y="99"/>
                  <a:pt x="180" y="99"/>
                </a:cubicBezTo>
                <a:cubicBezTo>
                  <a:pt x="177" y="95"/>
                  <a:pt x="177" y="95"/>
                  <a:pt x="177" y="95"/>
                </a:cubicBezTo>
                <a:cubicBezTo>
                  <a:pt x="176" y="99"/>
                  <a:pt x="176" y="99"/>
                  <a:pt x="176" y="99"/>
                </a:cubicBezTo>
                <a:cubicBezTo>
                  <a:pt x="173" y="95"/>
                  <a:pt x="173" y="95"/>
                  <a:pt x="173" y="95"/>
                </a:cubicBezTo>
                <a:cubicBezTo>
                  <a:pt x="172" y="100"/>
                  <a:pt x="172" y="100"/>
                  <a:pt x="172" y="100"/>
                </a:cubicBezTo>
                <a:cubicBezTo>
                  <a:pt x="169" y="97"/>
                  <a:pt x="169" y="97"/>
                  <a:pt x="169" y="97"/>
                </a:cubicBezTo>
                <a:cubicBezTo>
                  <a:pt x="169" y="101"/>
                  <a:pt x="169" y="101"/>
                  <a:pt x="169" y="101"/>
                </a:cubicBezTo>
                <a:cubicBezTo>
                  <a:pt x="165" y="99"/>
                  <a:pt x="165" y="99"/>
                  <a:pt x="165" y="99"/>
                </a:cubicBezTo>
                <a:cubicBezTo>
                  <a:pt x="166" y="103"/>
                  <a:pt x="166" y="103"/>
                  <a:pt x="166" y="103"/>
                </a:cubicBezTo>
                <a:cubicBezTo>
                  <a:pt x="162" y="101"/>
                  <a:pt x="162" y="101"/>
                  <a:pt x="162" y="101"/>
                </a:cubicBezTo>
                <a:cubicBezTo>
                  <a:pt x="163" y="105"/>
                  <a:pt x="163" y="105"/>
                  <a:pt x="163" y="105"/>
                </a:cubicBezTo>
                <a:cubicBezTo>
                  <a:pt x="159" y="103"/>
                  <a:pt x="159" y="103"/>
                  <a:pt x="159" y="103"/>
                </a:cubicBezTo>
                <a:cubicBezTo>
                  <a:pt x="160" y="108"/>
                  <a:pt x="160" y="108"/>
                  <a:pt x="160" y="108"/>
                </a:cubicBezTo>
                <a:cubicBezTo>
                  <a:pt x="156" y="107"/>
                  <a:pt x="156" y="107"/>
                  <a:pt x="156" y="107"/>
                </a:cubicBezTo>
                <a:cubicBezTo>
                  <a:pt x="158" y="111"/>
                  <a:pt x="158" y="111"/>
                  <a:pt x="158" y="111"/>
                </a:cubicBezTo>
                <a:cubicBezTo>
                  <a:pt x="153" y="110"/>
                  <a:pt x="153" y="110"/>
                  <a:pt x="153" y="110"/>
                </a:cubicBezTo>
                <a:cubicBezTo>
                  <a:pt x="156" y="114"/>
                  <a:pt x="156" y="114"/>
                  <a:pt x="156" y="114"/>
                </a:cubicBezTo>
                <a:cubicBezTo>
                  <a:pt x="151" y="114"/>
                  <a:pt x="151" y="114"/>
                  <a:pt x="151" y="114"/>
                </a:cubicBezTo>
                <a:cubicBezTo>
                  <a:pt x="154" y="117"/>
                  <a:pt x="154" y="117"/>
                  <a:pt x="154" y="117"/>
                </a:cubicBezTo>
                <a:cubicBezTo>
                  <a:pt x="150" y="117"/>
                  <a:pt x="150" y="117"/>
                  <a:pt x="150" y="117"/>
                </a:cubicBezTo>
                <a:cubicBezTo>
                  <a:pt x="153" y="121"/>
                  <a:pt x="153" y="121"/>
                  <a:pt x="153" y="121"/>
                </a:cubicBezTo>
                <a:cubicBezTo>
                  <a:pt x="149" y="122"/>
                  <a:pt x="149" y="122"/>
                  <a:pt x="149" y="122"/>
                </a:cubicBezTo>
                <a:cubicBezTo>
                  <a:pt x="152" y="124"/>
                  <a:pt x="152" y="124"/>
                  <a:pt x="152" y="124"/>
                </a:cubicBezTo>
                <a:cubicBezTo>
                  <a:pt x="148" y="126"/>
                  <a:pt x="148" y="126"/>
                  <a:pt x="148" y="126"/>
                </a:cubicBezTo>
                <a:cubicBezTo>
                  <a:pt x="152" y="128"/>
                  <a:pt x="152" y="128"/>
                  <a:pt x="152" y="128"/>
                </a:cubicBezTo>
                <a:cubicBezTo>
                  <a:pt x="148" y="130"/>
                  <a:pt x="148" y="130"/>
                  <a:pt x="148" y="130"/>
                </a:cubicBezTo>
                <a:cubicBezTo>
                  <a:pt x="152" y="131"/>
                  <a:pt x="152" y="131"/>
                  <a:pt x="152" y="131"/>
                </a:cubicBezTo>
                <a:cubicBezTo>
                  <a:pt x="149" y="134"/>
                  <a:pt x="149" y="134"/>
                  <a:pt x="149" y="134"/>
                </a:cubicBezTo>
                <a:cubicBezTo>
                  <a:pt x="153" y="135"/>
                  <a:pt x="153" y="135"/>
                  <a:pt x="153" y="135"/>
                </a:cubicBezTo>
                <a:cubicBezTo>
                  <a:pt x="150" y="138"/>
                  <a:pt x="150" y="138"/>
                  <a:pt x="150" y="138"/>
                </a:cubicBezTo>
                <a:cubicBezTo>
                  <a:pt x="154" y="139"/>
                  <a:pt x="154" y="139"/>
                  <a:pt x="154" y="139"/>
                </a:cubicBezTo>
                <a:cubicBezTo>
                  <a:pt x="151" y="142"/>
                  <a:pt x="151" y="142"/>
                  <a:pt x="151" y="142"/>
                </a:cubicBezTo>
                <a:cubicBezTo>
                  <a:pt x="156" y="142"/>
                  <a:pt x="156" y="142"/>
                  <a:pt x="156" y="142"/>
                </a:cubicBezTo>
                <a:cubicBezTo>
                  <a:pt x="153" y="146"/>
                  <a:pt x="153" y="146"/>
                  <a:pt x="153" y="146"/>
                </a:cubicBezTo>
                <a:cubicBezTo>
                  <a:pt x="158" y="145"/>
                  <a:pt x="158" y="145"/>
                  <a:pt x="158" y="145"/>
                </a:cubicBezTo>
                <a:cubicBezTo>
                  <a:pt x="156" y="149"/>
                  <a:pt x="156" y="149"/>
                  <a:pt x="156" y="149"/>
                </a:cubicBezTo>
                <a:cubicBezTo>
                  <a:pt x="160" y="148"/>
                  <a:pt x="160" y="148"/>
                  <a:pt x="160" y="148"/>
                </a:cubicBezTo>
                <a:cubicBezTo>
                  <a:pt x="159" y="152"/>
                  <a:pt x="159" y="152"/>
                  <a:pt x="159" y="152"/>
                </a:cubicBezTo>
                <a:cubicBezTo>
                  <a:pt x="163" y="150"/>
                  <a:pt x="163" y="150"/>
                  <a:pt x="163" y="150"/>
                </a:cubicBezTo>
                <a:cubicBezTo>
                  <a:pt x="162" y="155"/>
                  <a:pt x="162" y="155"/>
                  <a:pt x="162" y="155"/>
                </a:cubicBezTo>
                <a:cubicBezTo>
                  <a:pt x="166" y="153"/>
                  <a:pt x="166" y="153"/>
                  <a:pt x="166" y="153"/>
                </a:cubicBezTo>
                <a:cubicBezTo>
                  <a:pt x="165" y="157"/>
                  <a:pt x="165" y="157"/>
                  <a:pt x="165" y="157"/>
                </a:cubicBezTo>
                <a:cubicBezTo>
                  <a:pt x="169" y="154"/>
                  <a:pt x="169" y="154"/>
                  <a:pt x="169" y="154"/>
                </a:cubicBezTo>
                <a:cubicBezTo>
                  <a:pt x="169" y="159"/>
                  <a:pt x="169" y="159"/>
                  <a:pt x="169" y="159"/>
                </a:cubicBezTo>
                <a:cubicBezTo>
                  <a:pt x="172" y="156"/>
                  <a:pt x="172" y="156"/>
                  <a:pt x="172" y="156"/>
                </a:cubicBezTo>
                <a:cubicBezTo>
                  <a:pt x="173" y="160"/>
                  <a:pt x="173" y="160"/>
                  <a:pt x="173" y="160"/>
                </a:cubicBezTo>
                <a:cubicBezTo>
                  <a:pt x="176" y="157"/>
                  <a:pt x="176" y="157"/>
                  <a:pt x="176" y="157"/>
                </a:cubicBezTo>
                <a:cubicBezTo>
                  <a:pt x="177" y="161"/>
                  <a:pt x="177" y="161"/>
                  <a:pt x="177" y="161"/>
                </a:cubicBezTo>
                <a:cubicBezTo>
                  <a:pt x="180" y="157"/>
                  <a:pt x="180" y="157"/>
                  <a:pt x="180" y="157"/>
                </a:cubicBezTo>
                <a:cubicBezTo>
                  <a:pt x="181" y="161"/>
                  <a:pt x="181" y="161"/>
                  <a:pt x="181" y="161"/>
                </a:cubicBezTo>
                <a:cubicBezTo>
                  <a:pt x="183" y="157"/>
                  <a:pt x="183" y="157"/>
                  <a:pt x="183" y="157"/>
                </a:cubicBezTo>
                <a:cubicBezTo>
                  <a:pt x="186" y="161"/>
                  <a:pt x="186" y="161"/>
                  <a:pt x="186" y="161"/>
                </a:cubicBezTo>
                <a:cubicBezTo>
                  <a:pt x="187" y="157"/>
                  <a:pt x="187" y="157"/>
                  <a:pt x="187" y="157"/>
                </a:cubicBezTo>
                <a:cubicBezTo>
                  <a:pt x="190" y="160"/>
                  <a:pt x="190" y="160"/>
                  <a:pt x="190" y="160"/>
                </a:cubicBezTo>
                <a:cubicBezTo>
                  <a:pt x="190" y="156"/>
                  <a:pt x="190" y="156"/>
                  <a:pt x="190" y="156"/>
                </a:cubicBezTo>
                <a:cubicBezTo>
                  <a:pt x="194" y="159"/>
                  <a:pt x="194" y="159"/>
                  <a:pt x="194" y="159"/>
                </a:cubicBezTo>
                <a:cubicBezTo>
                  <a:pt x="194" y="154"/>
                  <a:pt x="194" y="154"/>
                  <a:pt x="194" y="154"/>
                </a:cubicBezTo>
                <a:cubicBezTo>
                  <a:pt x="197" y="157"/>
                  <a:pt x="197" y="157"/>
                  <a:pt x="197" y="157"/>
                </a:cubicBezTo>
                <a:cubicBezTo>
                  <a:pt x="197" y="153"/>
                  <a:pt x="197" y="153"/>
                  <a:pt x="197" y="153"/>
                </a:cubicBezTo>
                <a:cubicBezTo>
                  <a:pt x="201" y="155"/>
                  <a:pt x="201" y="155"/>
                  <a:pt x="201" y="155"/>
                </a:cubicBezTo>
                <a:cubicBezTo>
                  <a:pt x="200" y="150"/>
                  <a:pt x="200" y="150"/>
                  <a:pt x="200" y="150"/>
                </a:cubicBezTo>
                <a:cubicBezTo>
                  <a:pt x="204" y="152"/>
                  <a:pt x="204" y="152"/>
                  <a:pt x="204" y="152"/>
                </a:cubicBezTo>
                <a:cubicBezTo>
                  <a:pt x="203" y="148"/>
                  <a:pt x="203" y="148"/>
                  <a:pt x="203" y="148"/>
                </a:cubicBezTo>
                <a:cubicBezTo>
                  <a:pt x="207" y="149"/>
                  <a:pt x="207" y="149"/>
                  <a:pt x="207" y="149"/>
                </a:cubicBezTo>
                <a:cubicBezTo>
                  <a:pt x="205" y="145"/>
                  <a:pt x="205" y="145"/>
                  <a:pt x="205" y="145"/>
                </a:cubicBezTo>
                <a:cubicBezTo>
                  <a:pt x="210" y="146"/>
                  <a:pt x="210" y="146"/>
                  <a:pt x="210" y="146"/>
                </a:cubicBezTo>
                <a:cubicBezTo>
                  <a:pt x="207" y="142"/>
                  <a:pt x="207" y="142"/>
                  <a:pt x="207" y="142"/>
                </a:cubicBezTo>
                <a:cubicBezTo>
                  <a:pt x="212" y="142"/>
                  <a:pt x="212" y="142"/>
                  <a:pt x="212" y="142"/>
                </a:cubicBezTo>
                <a:cubicBezTo>
                  <a:pt x="209" y="139"/>
                  <a:pt x="209" y="139"/>
                  <a:pt x="209" y="139"/>
                </a:cubicBezTo>
                <a:cubicBezTo>
                  <a:pt x="213" y="138"/>
                  <a:pt x="213" y="138"/>
                  <a:pt x="213" y="138"/>
                </a:cubicBezTo>
                <a:cubicBezTo>
                  <a:pt x="210" y="135"/>
                  <a:pt x="210" y="135"/>
                  <a:pt x="210" y="135"/>
                </a:cubicBezTo>
                <a:cubicBezTo>
                  <a:pt x="214" y="134"/>
                  <a:pt x="214" y="134"/>
                  <a:pt x="214" y="134"/>
                </a:cubicBezTo>
                <a:cubicBezTo>
                  <a:pt x="211" y="131"/>
                  <a:pt x="211" y="131"/>
                  <a:pt x="211" y="131"/>
                </a:cubicBezTo>
                <a:cubicBezTo>
                  <a:pt x="215" y="130"/>
                  <a:pt x="215" y="130"/>
                  <a:pt x="215" y="130"/>
                </a:cubicBezTo>
                <a:cubicBezTo>
                  <a:pt x="211" y="128"/>
                  <a:pt x="211" y="128"/>
                  <a:pt x="211" y="128"/>
                </a:cubicBezTo>
                <a:cubicBezTo>
                  <a:pt x="215" y="126"/>
                  <a:pt x="215" y="126"/>
                  <a:pt x="215" y="126"/>
                </a:cubicBezTo>
                <a:cubicBezTo>
                  <a:pt x="211" y="124"/>
                  <a:pt x="211" y="124"/>
                  <a:pt x="211" y="124"/>
                </a:cubicBezTo>
                <a:cubicBezTo>
                  <a:pt x="214" y="122"/>
                  <a:pt x="214" y="122"/>
                  <a:pt x="214" y="122"/>
                </a:cubicBezTo>
                <a:cubicBezTo>
                  <a:pt x="210" y="121"/>
                  <a:pt x="210" y="121"/>
                  <a:pt x="210" y="121"/>
                </a:cubicBezTo>
                <a:cubicBezTo>
                  <a:pt x="213" y="117"/>
                  <a:pt x="213" y="117"/>
                  <a:pt x="213" y="117"/>
                </a:cubicBezTo>
                <a:cubicBezTo>
                  <a:pt x="209" y="117"/>
                  <a:pt x="209" y="117"/>
                  <a:pt x="209" y="117"/>
                </a:cubicBezTo>
                <a:cubicBezTo>
                  <a:pt x="212" y="114"/>
                  <a:pt x="212" y="114"/>
                  <a:pt x="212" y="114"/>
                </a:cubicBezTo>
                <a:cubicBezTo>
                  <a:pt x="207" y="114"/>
                  <a:pt x="207" y="114"/>
                  <a:pt x="207" y="114"/>
                </a:cubicBezTo>
                <a:cubicBezTo>
                  <a:pt x="210" y="110"/>
                  <a:pt x="210" y="110"/>
                  <a:pt x="210" y="110"/>
                </a:cubicBezTo>
                <a:cubicBezTo>
                  <a:pt x="205" y="111"/>
                  <a:pt x="205" y="111"/>
                  <a:pt x="205" y="111"/>
                </a:cubicBezTo>
                <a:cubicBezTo>
                  <a:pt x="207" y="107"/>
                  <a:pt x="207" y="107"/>
                  <a:pt x="207" y="107"/>
                </a:cubicBezTo>
                <a:cubicBezTo>
                  <a:pt x="203" y="108"/>
                  <a:pt x="203" y="108"/>
                  <a:pt x="203" y="108"/>
                </a:cubicBezTo>
                <a:cubicBezTo>
                  <a:pt x="204" y="103"/>
                  <a:pt x="204" y="103"/>
                  <a:pt x="204" y="103"/>
                </a:cubicBezTo>
                <a:cubicBezTo>
                  <a:pt x="200" y="105"/>
                  <a:pt x="200" y="105"/>
                  <a:pt x="200" y="105"/>
                </a:cubicBezTo>
                <a:cubicBezTo>
                  <a:pt x="201" y="101"/>
                  <a:pt x="201" y="101"/>
                  <a:pt x="201" y="101"/>
                </a:cubicBezTo>
                <a:cubicBezTo>
                  <a:pt x="197" y="103"/>
                  <a:pt x="197" y="103"/>
                  <a:pt x="197" y="103"/>
                </a:cubicBezTo>
                <a:cubicBezTo>
                  <a:pt x="197" y="99"/>
                  <a:pt x="197" y="99"/>
                  <a:pt x="197" y="99"/>
                </a:cubicBezTo>
                <a:cubicBezTo>
                  <a:pt x="194" y="101"/>
                  <a:pt x="194" y="101"/>
                  <a:pt x="194" y="101"/>
                </a:cubicBezTo>
                <a:cubicBezTo>
                  <a:pt x="194" y="97"/>
                  <a:pt x="194" y="97"/>
                  <a:pt x="194" y="97"/>
                </a:cubicBezTo>
                <a:cubicBezTo>
                  <a:pt x="190" y="100"/>
                  <a:pt x="190" y="100"/>
                  <a:pt x="190" y="100"/>
                </a:cubicBezTo>
                <a:cubicBezTo>
                  <a:pt x="190" y="95"/>
                  <a:pt x="190" y="95"/>
                  <a:pt x="190" y="95"/>
                </a:cubicBezTo>
                <a:cubicBezTo>
                  <a:pt x="187" y="99"/>
                  <a:pt x="187" y="99"/>
                  <a:pt x="187" y="99"/>
                </a:cubicBezTo>
                <a:cubicBezTo>
                  <a:pt x="186" y="95"/>
                  <a:pt x="186" y="95"/>
                  <a:pt x="186" y="95"/>
                </a:cubicBezTo>
                <a:cubicBezTo>
                  <a:pt x="183" y="99"/>
                  <a:pt x="183" y="99"/>
                  <a:pt x="183" y="99"/>
                </a:cubicBezTo>
                <a:cubicBezTo>
                  <a:pt x="181" y="94"/>
                  <a:pt x="181" y="94"/>
                  <a:pt x="181" y="94"/>
                </a:cubicBezTo>
                <a:close/>
                <a:moveTo>
                  <a:pt x="146" y="183"/>
                </a:moveTo>
                <a:cubicBezTo>
                  <a:pt x="145" y="183"/>
                  <a:pt x="145" y="184"/>
                  <a:pt x="145" y="184"/>
                </a:cubicBezTo>
                <a:cubicBezTo>
                  <a:pt x="145" y="184"/>
                  <a:pt x="145" y="184"/>
                  <a:pt x="145" y="184"/>
                </a:cubicBezTo>
                <a:cubicBezTo>
                  <a:pt x="143" y="192"/>
                  <a:pt x="143" y="192"/>
                  <a:pt x="143" y="192"/>
                </a:cubicBezTo>
                <a:cubicBezTo>
                  <a:pt x="158" y="190"/>
                  <a:pt x="158" y="190"/>
                  <a:pt x="158" y="190"/>
                </a:cubicBezTo>
                <a:cubicBezTo>
                  <a:pt x="166" y="202"/>
                  <a:pt x="166" y="202"/>
                  <a:pt x="166" y="202"/>
                </a:cubicBezTo>
                <a:cubicBezTo>
                  <a:pt x="171" y="188"/>
                  <a:pt x="171" y="188"/>
                  <a:pt x="171" y="188"/>
                </a:cubicBezTo>
                <a:cubicBezTo>
                  <a:pt x="171" y="188"/>
                  <a:pt x="171" y="188"/>
                  <a:pt x="171" y="188"/>
                </a:cubicBezTo>
                <a:cubicBezTo>
                  <a:pt x="171" y="187"/>
                  <a:pt x="171" y="187"/>
                  <a:pt x="171" y="187"/>
                </a:cubicBezTo>
                <a:cubicBezTo>
                  <a:pt x="171" y="187"/>
                  <a:pt x="171" y="187"/>
                  <a:pt x="171" y="187"/>
                </a:cubicBezTo>
                <a:cubicBezTo>
                  <a:pt x="179" y="163"/>
                  <a:pt x="179" y="163"/>
                  <a:pt x="179" y="163"/>
                </a:cubicBezTo>
                <a:cubicBezTo>
                  <a:pt x="179" y="162"/>
                  <a:pt x="179" y="162"/>
                  <a:pt x="179" y="162"/>
                </a:cubicBezTo>
                <a:cubicBezTo>
                  <a:pt x="176" y="166"/>
                  <a:pt x="176" y="166"/>
                  <a:pt x="176" y="166"/>
                </a:cubicBezTo>
                <a:cubicBezTo>
                  <a:pt x="175" y="161"/>
                  <a:pt x="175" y="161"/>
                  <a:pt x="175" y="161"/>
                </a:cubicBezTo>
                <a:cubicBezTo>
                  <a:pt x="172" y="165"/>
                  <a:pt x="172" y="165"/>
                  <a:pt x="172" y="165"/>
                </a:cubicBezTo>
                <a:cubicBezTo>
                  <a:pt x="171" y="160"/>
                  <a:pt x="171" y="160"/>
                  <a:pt x="171" y="160"/>
                </a:cubicBezTo>
                <a:cubicBezTo>
                  <a:pt x="167" y="164"/>
                  <a:pt x="167" y="164"/>
                  <a:pt x="167" y="164"/>
                </a:cubicBezTo>
                <a:cubicBezTo>
                  <a:pt x="167" y="159"/>
                  <a:pt x="167" y="159"/>
                  <a:pt x="167" y="159"/>
                </a:cubicBezTo>
                <a:cubicBezTo>
                  <a:pt x="163" y="162"/>
                  <a:pt x="163" y="162"/>
                  <a:pt x="163" y="162"/>
                </a:cubicBezTo>
                <a:cubicBezTo>
                  <a:pt x="163" y="157"/>
                  <a:pt x="163" y="157"/>
                  <a:pt x="163" y="157"/>
                </a:cubicBezTo>
                <a:cubicBezTo>
                  <a:pt x="159" y="159"/>
                  <a:pt x="159" y="159"/>
                  <a:pt x="159" y="159"/>
                </a:cubicBezTo>
                <a:cubicBezTo>
                  <a:pt x="160" y="154"/>
                  <a:pt x="160" y="154"/>
                  <a:pt x="160" y="154"/>
                </a:cubicBezTo>
                <a:cubicBezTo>
                  <a:pt x="155" y="156"/>
                  <a:pt x="155" y="156"/>
                  <a:pt x="155" y="156"/>
                </a:cubicBezTo>
                <a:cubicBezTo>
                  <a:pt x="157" y="152"/>
                  <a:pt x="157" y="152"/>
                  <a:pt x="157" y="152"/>
                </a:cubicBezTo>
                <a:cubicBezTo>
                  <a:pt x="157" y="152"/>
                  <a:pt x="157" y="152"/>
                  <a:pt x="157" y="152"/>
                </a:cubicBezTo>
                <a:cubicBezTo>
                  <a:pt x="148" y="177"/>
                  <a:pt x="148" y="177"/>
                  <a:pt x="148" y="177"/>
                </a:cubicBezTo>
                <a:cubicBezTo>
                  <a:pt x="148" y="177"/>
                  <a:pt x="148" y="177"/>
                  <a:pt x="148" y="178"/>
                </a:cubicBezTo>
                <a:cubicBezTo>
                  <a:pt x="148" y="178"/>
                  <a:pt x="148" y="178"/>
                  <a:pt x="148" y="178"/>
                </a:cubicBezTo>
                <a:cubicBezTo>
                  <a:pt x="146" y="183"/>
                  <a:pt x="146" y="183"/>
                  <a:pt x="146" y="183"/>
                </a:cubicBezTo>
                <a:cubicBezTo>
                  <a:pt x="146" y="183"/>
                  <a:pt x="146" y="183"/>
                  <a:pt x="146" y="183"/>
                </a:cubicBezTo>
                <a:close/>
                <a:moveTo>
                  <a:pt x="210" y="149"/>
                </a:moveTo>
                <a:cubicBezTo>
                  <a:pt x="207" y="148"/>
                  <a:pt x="207" y="148"/>
                  <a:pt x="207" y="148"/>
                </a:cubicBezTo>
                <a:cubicBezTo>
                  <a:pt x="209" y="153"/>
                  <a:pt x="209" y="153"/>
                  <a:pt x="209" y="153"/>
                </a:cubicBezTo>
                <a:cubicBezTo>
                  <a:pt x="204" y="152"/>
                  <a:pt x="204" y="152"/>
                  <a:pt x="204" y="152"/>
                </a:cubicBezTo>
                <a:cubicBezTo>
                  <a:pt x="206" y="156"/>
                  <a:pt x="206" y="156"/>
                  <a:pt x="206" y="156"/>
                </a:cubicBezTo>
                <a:cubicBezTo>
                  <a:pt x="201" y="154"/>
                  <a:pt x="201" y="154"/>
                  <a:pt x="201" y="154"/>
                </a:cubicBezTo>
                <a:cubicBezTo>
                  <a:pt x="202" y="159"/>
                  <a:pt x="202" y="159"/>
                  <a:pt x="202" y="159"/>
                </a:cubicBezTo>
                <a:cubicBezTo>
                  <a:pt x="198" y="157"/>
                  <a:pt x="198" y="157"/>
                  <a:pt x="198" y="157"/>
                </a:cubicBezTo>
                <a:cubicBezTo>
                  <a:pt x="199" y="162"/>
                  <a:pt x="199" y="162"/>
                  <a:pt x="199" y="162"/>
                </a:cubicBezTo>
                <a:cubicBezTo>
                  <a:pt x="195" y="159"/>
                  <a:pt x="195" y="159"/>
                  <a:pt x="195" y="159"/>
                </a:cubicBezTo>
                <a:cubicBezTo>
                  <a:pt x="194" y="164"/>
                  <a:pt x="194" y="164"/>
                  <a:pt x="194" y="164"/>
                </a:cubicBezTo>
                <a:cubicBezTo>
                  <a:pt x="191" y="160"/>
                  <a:pt x="191" y="160"/>
                  <a:pt x="191" y="160"/>
                </a:cubicBezTo>
                <a:cubicBezTo>
                  <a:pt x="190" y="165"/>
                  <a:pt x="190" y="165"/>
                  <a:pt x="190" y="165"/>
                </a:cubicBezTo>
                <a:cubicBezTo>
                  <a:pt x="188" y="163"/>
                  <a:pt x="188" y="163"/>
                  <a:pt x="188" y="163"/>
                </a:cubicBezTo>
                <a:cubicBezTo>
                  <a:pt x="195" y="183"/>
                  <a:pt x="195" y="183"/>
                  <a:pt x="195" y="183"/>
                </a:cubicBezTo>
                <a:cubicBezTo>
                  <a:pt x="195" y="183"/>
                  <a:pt x="195" y="183"/>
                  <a:pt x="195" y="183"/>
                </a:cubicBezTo>
                <a:cubicBezTo>
                  <a:pt x="196" y="184"/>
                  <a:pt x="196" y="184"/>
                  <a:pt x="196" y="184"/>
                </a:cubicBezTo>
                <a:cubicBezTo>
                  <a:pt x="201" y="200"/>
                  <a:pt x="201" y="200"/>
                  <a:pt x="201" y="200"/>
                </a:cubicBezTo>
                <a:cubicBezTo>
                  <a:pt x="209" y="188"/>
                  <a:pt x="209" y="188"/>
                  <a:pt x="209" y="188"/>
                </a:cubicBezTo>
                <a:cubicBezTo>
                  <a:pt x="224" y="190"/>
                  <a:pt x="224" y="190"/>
                  <a:pt x="224" y="190"/>
                </a:cubicBezTo>
                <a:cubicBezTo>
                  <a:pt x="210" y="149"/>
                  <a:pt x="210" y="149"/>
                  <a:pt x="210" y="149"/>
                </a:cubicBezTo>
                <a:close/>
                <a:moveTo>
                  <a:pt x="181" y="103"/>
                </a:moveTo>
                <a:cubicBezTo>
                  <a:pt x="175" y="103"/>
                  <a:pt x="168" y="106"/>
                  <a:pt x="164" y="110"/>
                </a:cubicBezTo>
                <a:cubicBezTo>
                  <a:pt x="159" y="115"/>
                  <a:pt x="157" y="121"/>
                  <a:pt x="157" y="128"/>
                </a:cubicBezTo>
                <a:cubicBezTo>
                  <a:pt x="157" y="135"/>
                  <a:pt x="159" y="141"/>
                  <a:pt x="164" y="145"/>
                </a:cubicBezTo>
                <a:cubicBezTo>
                  <a:pt x="168" y="150"/>
                  <a:pt x="175" y="153"/>
                  <a:pt x="181" y="153"/>
                </a:cubicBezTo>
                <a:cubicBezTo>
                  <a:pt x="188" y="153"/>
                  <a:pt x="194" y="150"/>
                  <a:pt x="199" y="145"/>
                </a:cubicBezTo>
                <a:cubicBezTo>
                  <a:pt x="203" y="141"/>
                  <a:pt x="206" y="135"/>
                  <a:pt x="206" y="128"/>
                </a:cubicBezTo>
                <a:cubicBezTo>
                  <a:pt x="206" y="121"/>
                  <a:pt x="203" y="115"/>
                  <a:pt x="199" y="110"/>
                </a:cubicBezTo>
                <a:cubicBezTo>
                  <a:pt x="194" y="106"/>
                  <a:pt x="188" y="103"/>
                  <a:pt x="181" y="103"/>
                </a:cubicBezTo>
                <a:close/>
                <a:moveTo>
                  <a:pt x="198" y="111"/>
                </a:moveTo>
                <a:cubicBezTo>
                  <a:pt x="194" y="107"/>
                  <a:pt x="188" y="104"/>
                  <a:pt x="181" y="104"/>
                </a:cubicBezTo>
                <a:cubicBezTo>
                  <a:pt x="175" y="104"/>
                  <a:pt x="169" y="107"/>
                  <a:pt x="165" y="111"/>
                </a:cubicBezTo>
                <a:cubicBezTo>
                  <a:pt x="161" y="115"/>
                  <a:pt x="158" y="121"/>
                  <a:pt x="158" y="128"/>
                </a:cubicBezTo>
                <a:cubicBezTo>
                  <a:pt x="158" y="134"/>
                  <a:pt x="161" y="140"/>
                  <a:pt x="165" y="144"/>
                </a:cubicBezTo>
                <a:cubicBezTo>
                  <a:pt x="169" y="149"/>
                  <a:pt x="175" y="151"/>
                  <a:pt x="181" y="151"/>
                </a:cubicBezTo>
                <a:cubicBezTo>
                  <a:pt x="188" y="151"/>
                  <a:pt x="194" y="149"/>
                  <a:pt x="198" y="144"/>
                </a:cubicBezTo>
                <a:cubicBezTo>
                  <a:pt x="202" y="140"/>
                  <a:pt x="205" y="134"/>
                  <a:pt x="205" y="128"/>
                </a:cubicBezTo>
                <a:cubicBezTo>
                  <a:pt x="205" y="121"/>
                  <a:pt x="202" y="115"/>
                  <a:pt x="198" y="111"/>
                </a:cubicBezTo>
                <a:close/>
                <a:moveTo>
                  <a:pt x="23" y="23"/>
                </a:moveTo>
                <a:cubicBezTo>
                  <a:pt x="23" y="138"/>
                  <a:pt x="23" y="138"/>
                  <a:pt x="23" y="138"/>
                </a:cubicBezTo>
                <a:cubicBezTo>
                  <a:pt x="148" y="138"/>
                  <a:pt x="148" y="138"/>
                  <a:pt x="148" y="138"/>
                </a:cubicBezTo>
                <a:cubicBezTo>
                  <a:pt x="150" y="136"/>
                  <a:pt x="150" y="136"/>
                  <a:pt x="150" y="136"/>
                </a:cubicBezTo>
                <a:cubicBezTo>
                  <a:pt x="145" y="135"/>
                  <a:pt x="145" y="135"/>
                  <a:pt x="145" y="135"/>
                </a:cubicBezTo>
                <a:cubicBezTo>
                  <a:pt x="149" y="132"/>
                  <a:pt x="149" y="132"/>
                  <a:pt x="149" y="132"/>
                </a:cubicBezTo>
                <a:cubicBezTo>
                  <a:pt x="145" y="130"/>
                  <a:pt x="145" y="130"/>
                  <a:pt x="145" y="130"/>
                </a:cubicBezTo>
                <a:cubicBezTo>
                  <a:pt x="149" y="128"/>
                  <a:pt x="149" y="128"/>
                  <a:pt x="149" y="128"/>
                </a:cubicBezTo>
                <a:cubicBezTo>
                  <a:pt x="145" y="125"/>
                  <a:pt x="145" y="125"/>
                  <a:pt x="145" y="125"/>
                </a:cubicBezTo>
                <a:cubicBezTo>
                  <a:pt x="149" y="124"/>
                  <a:pt x="149" y="124"/>
                  <a:pt x="149" y="124"/>
                </a:cubicBezTo>
                <a:cubicBezTo>
                  <a:pt x="145" y="121"/>
                  <a:pt x="145" y="121"/>
                  <a:pt x="145" y="121"/>
                </a:cubicBezTo>
                <a:cubicBezTo>
                  <a:pt x="150" y="120"/>
                  <a:pt x="150" y="120"/>
                  <a:pt x="150" y="120"/>
                </a:cubicBezTo>
                <a:cubicBezTo>
                  <a:pt x="146" y="116"/>
                  <a:pt x="146" y="116"/>
                  <a:pt x="146" y="116"/>
                </a:cubicBezTo>
                <a:cubicBezTo>
                  <a:pt x="151" y="116"/>
                  <a:pt x="151" y="116"/>
                  <a:pt x="151" y="116"/>
                </a:cubicBezTo>
                <a:cubicBezTo>
                  <a:pt x="148" y="112"/>
                  <a:pt x="148" y="112"/>
                  <a:pt x="148" y="112"/>
                </a:cubicBezTo>
                <a:cubicBezTo>
                  <a:pt x="153" y="112"/>
                  <a:pt x="153" y="112"/>
                  <a:pt x="153" y="112"/>
                </a:cubicBezTo>
                <a:cubicBezTo>
                  <a:pt x="150" y="108"/>
                  <a:pt x="150" y="108"/>
                  <a:pt x="150" y="108"/>
                </a:cubicBezTo>
                <a:cubicBezTo>
                  <a:pt x="155" y="109"/>
                  <a:pt x="155" y="109"/>
                  <a:pt x="155" y="109"/>
                </a:cubicBezTo>
                <a:cubicBezTo>
                  <a:pt x="153" y="104"/>
                  <a:pt x="153" y="104"/>
                  <a:pt x="153" y="104"/>
                </a:cubicBezTo>
                <a:cubicBezTo>
                  <a:pt x="158" y="106"/>
                  <a:pt x="158" y="106"/>
                  <a:pt x="158" y="106"/>
                </a:cubicBezTo>
                <a:cubicBezTo>
                  <a:pt x="156" y="101"/>
                  <a:pt x="156" y="101"/>
                  <a:pt x="156" y="101"/>
                </a:cubicBezTo>
                <a:cubicBezTo>
                  <a:pt x="161" y="103"/>
                  <a:pt x="161" y="103"/>
                  <a:pt x="161" y="103"/>
                </a:cubicBezTo>
                <a:cubicBezTo>
                  <a:pt x="160" y="98"/>
                  <a:pt x="160" y="98"/>
                  <a:pt x="160" y="98"/>
                </a:cubicBezTo>
                <a:cubicBezTo>
                  <a:pt x="164" y="100"/>
                  <a:pt x="164" y="100"/>
                  <a:pt x="164" y="100"/>
                </a:cubicBezTo>
                <a:cubicBezTo>
                  <a:pt x="164" y="95"/>
                  <a:pt x="164" y="95"/>
                  <a:pt x="164" y="95"/>
                </a:cubicBezTo>
                <a:cubicBezTo>
                  <a:pt x="168" y="98"/>
                  <a:pt x="168" y="98"/>
                  <a:pt x="168" y="98"/>
                </a:cubicBezTo>
                <a:cubicBezTo>
                  <a:pt x="168" y="93"/>
                  <a:pt x="168" y="93"/>
                  <a:pt x="168" y="93"/>
                </a:cubicBezTo>
                <a:cubicBezTo>
                  <a:pt x="171" y="97"/>
                  <a:pt x="171" y="97"/>
                  <a:pt x="171" y="97"/>
                </a:cubicBezTo>
                <a:cubicBezTo>
                  <a:pt x="172" y="92"/>
                  <a:pt x="172" y="92"/>
                  <a:pt x="172" y="92"/>
                </a:cubicBezTo>
                <a:cubicBezTo>
                  <a:pt x="175" y="96"/>
                  <a:pt x="175" y="96"/>
                  <a:pt x="175" y="96"/>
                </a:cubicBezTo>
                <a:cubicBezTo>
                  <a:pt x="177" y="91"/>
                  <a:pt x="177" y="91"/>
                  <a:pt x="177" y="91"/>
                </a:cubicBezTo>
                <a:cubicBezTo>
                  <a:pt x="179" y="95"/>
                  <a:pt x="179" y="95"/>
                  <a:pt x="179" y="95"/>
                </a:cubicBezTo>
                <a:cubicBezTo>
                  <a:pt x="181" y="91"/>
                  <a:pt x="181" y="91"/>
                  <a:pt x="181" y="91"/>
                </a:cubicBezTo>
                <a:cubicBezTo>
                  <a:pt x="183" y="95"/>
                  <a:pt x="183" y="95"/>
                  <a:pt x="183" y="95"/>
                </a:cubicBezTo>
                <a:cubicBezTo>
                  <a:pt x="186" y="91"/>
                  <a:pt x="186" y="91"/>
                  <a:pt x="186" y="91"/>
                </a:cubicBezTo>
                <a:cubicBezTo>
                  <a:pt x="187" y="96"/>
                  <a:pt x="187" y="96"/>
                  <a:pt x="187" y="96"/>
                </a:cubicBezTo>
                <a:cubicBezTo>
                  <a:pt x="191" y="92"/>
                  <a:pt x="191" y="92"/>
                  <a:pt x="191" y="92"/>
                </a:cubicBezTo>
                <a:cubicBezTo>
                  <a:pt x="191" y="97"/>
                  <a:pt x="191" y="97"/>
                  <a:pt x="191" y="97"/>
                </a:cubicBezTo>
                <a:cubicBezTo>
                  <a:pt x="195" y="93"/>
                  <a:pt x="195" y="93"/>
                  <a:pt x="195" y="93"/>
                </a:cubicBezTo>
                <a:cubicBezTo>
                  <a:pt x="195" y="98"/>
                  <a:pt x="195" y="98"/>
                  <a:pt x="195" y="98"/>
                </a:cubicBezTo>
                <a:cubicBezTo>
                  <a:pt x="199" y="95"/>
                  <a:pt x="199" y="95"/>
                  <a:pt x="199" y="95"/>
                </a:cubicBezTo>
                <a:cubicBezTo>
                  <a:pt x="199" y="100"/>
                  <a:pt x="199" y="100"/>
                  <a:pt x="199" y="100"/>
                </a:cubicBezTo>
                <a:cubicBezTo>
                  <a:pt x="203" y="98"/>
                  <a:pt x="203" y="98"/>
                  <a:pt x="203" y="98"/>
                </a:cubicBezTo>
                <a:cubicBezTo>
                  <a:pt x="202" y="103"/>
                  <a:pt x="202" y="103"/>
                  <a:pt x="202" y="103"/>
                </a:cubicBezTo>
                <a:cubicBezTo>
                  <a:pt x="207" y="101"/>
                  <a:pt x="207" y="101"/>
                  <a:pt x="207" y="101"/>
                </a:cubicBezTo>
                <a:cubicBezTo>
                  <a:pt x="205" y="106"/>
                  <a:pt x="205" y="106"/>
                  <a:pt x="205" y="106"/>
                </a:cubicBezTo>
                <a:cubicBezTo>
                  <a:pt x="207" y="105"/>
                  <a:pt x="207" y="105"/>
                  <a:pt x="207" y="105"/>
                </a:cubicBezTo>
                <a:cubicBezTo>
                  <a:pt x="207" y="23"/>
                  <a:pt x="207" y="23"/>
                  <a:pt x="207" y="23"/>
                </a:cubicBezTo>
                <a:cubicBezTo>
                  <a:pt x="23" y="23"/>
                  <a:pt x="23" y="23"/>
                  <a:pt x="23" y="23"/>
                </a:cubicBezTo>
                <a:close/>
                <a:moveTo>
                  <a:pt x="34" y="126"/>
                </a:moveTo>
                <a:cubicBezTo>
                  <a:pt x="34" y="130"/>
                  <a:pt x="34" y="130"/>
                  <a:pt x="34" y="130"/>
                </a:cubicBezTo>
                <a:cubicBezTo>
                  <a:pt x="69" y="130"/>
                  <a:pt x="69" y="130"/>
                  <a:pt x="69" y="130"/>
                </a:cubicBezTo>
                <a:cubicBezTo>
                  <a:pt x="69" y="126"/>
                  <a:pt x="69" y="126"/>
                  <a:pt x="69" y="126"/>
                </a:cubicBezTo>
                <a:cubicBezTo>
                  <a:pt x="34" y="126"/>
                  <a:pt x="34" y="126"/>
                  <a:pt x="34" y="126"/>
                </a:cubicBezTo>
                <a:close/>
                <a:moveTo>
                  <a:pt x="90" y="126"/>
                </a:moveTo>
                <a:cubicBezTo>
                  <a:pt x="90" y="130"/>
                  <a:pt x="90" y="130"/>
                  <a:pt x="90" y="130"/>
                </a:cubicBezTo>
                <a:cubicBezTo>
                  <a:pt x="125" y="130"/>
                  <a:pt x="125" y="130"/>
                  <a:pt x="125" y="130"/>
                </a:cubicBezTo>
                <a:cubicBezTo>
                  <a:pt x="125" y="126"/>
                  <a:pt x="125" y="126"/>
                  <a:pt x="125" y="126"/>
                </a:cubicBezTo>
                <a:cubicBezTo>
                  <a:pt x="90" y="126"/>
                  <a:pt x="90" y="126"/>
                  <a:pt x="90" y="126"/>
                </a:cubicBezTo>
                <a:close/>
                <a:moveTo>
                  <a:pt x="45" y="55"/>
                </a:moveTo>
                <a:cubicBezTo>
                  <a:pt x="45" y="58"/>
                  <a:pt x="45" y="58"/>
                  <a:pt x="45" y="58"/>
                </a:cubicBezTo>
                <a:cubicBezTo>
                  <a:pt x="185" y="58"/>
                  <a:pt x="185" y="58"/>
                  <a:pt x="185" y="58"/>
                </a:cubicBezTo>
                <a:cubicBezTo>
                  <a:pt x="185" y="55"/>
                  <a:pt x="185" y="55"/>
                  <a:pt x="185" y="55"/>
                </a:cubicBezTo>
                <a:cubicBezTo>
                  <a:pt x="45" y="55"/>
                  <a:pt x="45" y="55"/>
                  <a:pt x="45" y="55"/>
                </a:cubicBezTo>
                <a:close/>
                <a:moveTo>
                  <a:pt x="45" y="44"/>
                </a:moveTo>
                <a:cubicBezTo>
                  <a:pt x="45" y="48"/>
                  <a:pt x="45" y="48"/>
                  <a:pt x="45" y="48"/>
                </a:cubicBezTo>
                <a:cubicBezTo>
                  <a:pt x="185" y="48"/>
                  <a:pt x="185" y="48"/>
                  <a:pt x="185" y="48"/>
                </a:cubicBezTo>
                <a:cubicBezTo>
                  <a:pt x="185" y="44"/>
                  <a:pt x="185" y="44"/>
                  <a:pt x="185" y="44"/>
                </a:cubicBezTo>
                <a:cubicBezTo>
                  <a:pt x="45" y="44"/>
                  <a:pt x="45" y="44"/>
                  <a:pt x="45" y="44"/>
                </a:cubicBezTo>
                <a:close/>
                <a:moveTo>
                  <a:pt x="45" y="64"/>
                </a:moveTo>
                <a:cubicBezTo>
                  <a:pt x="45" y="68"/>
                  <a:pt x="45" y="68"/>
                  <a:pt x="45" y="68"/>
                </a:cubicBezTo>
                <a:cubicBezTo>
                  <a:pt x="185" y="68"/>
                  <a:pt x="185" y="68"/>
                  <a:pt x="185" y="68"/>
                </a:cubicBezTo>
                <a:cubicBezTo>
                  <a:pt x="185" y="64"/>
                  <a:pt x="185" y="64"/>
                  <a:pt x="185" y="64"/>
                </a:cubicBezTo>
                <a:cubicBezTo>
                  <a:pt x="45" y="64"/>
                  <a:pt x="45" y="64"/>
                  <a:pt x="45" y="64"/>
                </a:cubicBezTo>
                <a:close/>
                <a:moveTo>
                  <a:pt x="45" y="84"/>
                </a:moveTo>
                <a:cubicBezTo>
                  <a:pt x="45" y="88"/>
                  <a:pt x="45" y="88"/>
                  <a:pt x="45" y="88"/>
                </a:cubicBezTo>
                <a:cubicBezTo>
                  <a:pt x="156" y="88"/>
                  <a:pt x="156" y="88"/>
                  <a:pt x="156" y="88"/>
                </a:cubicBezTo>
                <a:cubicBezTo>
                  <a:pt x="156" y="84"/>
                  <a:pt x="156" y="84"/>
                  <a:pt x="156" y="84"/>
                </a:cubicBezTo>
                <a:cubicBezTo>
                  <a:pt x="45" y="84"/>
                  <a:pt x="45" y="84"/>
                  <a:pt x="45" y="84"/>
                </a:cubicBezTo>
                <a:close/>
                <a:moveTo>
                  <a:pt x="45" y="74"/>
                </a:moveTo>
                <a:cubicBezTo>
                  <a:pt x="45" y="78"/>
                  <a:pt x="45" y="78"/>
                  <a:pt x="45" y="78"/>
                </a:cubicBezTo>
                <a:cubicBezTo>
                  <a:pt x="156" y="78"/>
                  <a:pt x="156" y="78"/>
                  <a:pt x="156" y="78"/>
                </a:cubicBezTo>
                <a:cubicBezTo>
                  <a:pt x="156" y="74"/>
                  <a:pt x="156" y="74"/>
                  <a:pt x="156" y="74"/>
                </a:cubicBezTo>
                <a:lnTo>
                  <a:pt x="45" y="74"/>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5" name="Freeform 22"/>
          <p:cNvSpPr>
            <a:spLocks noEditPoints="1"/>
          </p:cNvSpPr>
          <p:nvPr/>
        </p:nvSpPr>
        <p:spPr bwMode="auto">
          <a:xfrm>
            <a:off x="4547906" y="1349855"/>
            <a:ext cx="1115218" cy="772547"/>
          </a:xfrm>
          <a:custGeom>
            <a:avLst/>
            <a:gdLst>
              <a:gd name="T0" fmla="*/ 204 w 256"/>
              <a:gd name="T1" fmla="*/ 149 h 178"/>
              <a:gd name="T2" fmla="*/ 129 w 256"/>
              <a:gd name="T3" fmla="*/ 174 h 178"/>
              <a:gd name="T4" fmla="*/ 51 w 256"/>
              <a:gd name="T5" fmla="*/ 146 h 178"/>
              <a:gd name="T6" fmla="*/ 51 w 256"/>
              <a:gd name="T7" fmla="*/ 83 h 178"/>
              <a:gd name="T8" fmla="*/ 128 w 256"/>
              <a:gd name="T9" fmla="*/ 119 h 178"/>
              <a:gd name="T10" fmla="*/ 64 w 256"/>
              <a:gd name="T11" fmla="*/ 89 h 178"/>
              <a:gd name="T12" fmla="*/ 28 w 256"/>
              <a:gd name="T13" fmla="*/ 72 h 178"/>
              <a:gd name="T14" fmla="*/ 22 w 256"/>
              <a:gd name="T15" fmla="*/ 70 h 178"/>
              <a:gd name="T16" fmla="*/ 21 w 256"/>
              <a:gd name="T17" fmla="*/ 69 h 178"/>
              <a:gd name="T18" fmla="*/ 18 w 256"/>
              <a:gd name="T19" fmla="*/ 75 h 178"/>
              <a:gd name="T20" fmla="*/ 18 w 256"/>
              <a:gd name="T21" fmla="*/ 137 h 178"/>
              <a:gd name="T22" fmla="*/ 18 w 256"/>
              <a:gd name="T23" fmla="*/ 137 h 178"/>
              <a:gd name="T24" fmla="*/ 25 w 256"/>
              <a:gd name="T25" fmla="*/ 148 h 178"/>
              <a:gd name="T26" fmla="*/ 22 w 256"/>
              <a:gd name="T27" fmla="*/ 157 h 178"/>
              <a:gd name="T28" fmla="*/ 22 w 256"/>
              <a:gd name="T29" fmla="*/ 178 h 178"/>
              <a:gd name="T30" fmla="*/ 21 w 256"/>
              <a:gd name="T31" fmla="*/ 178 h 178"/>
              <a:gd name="T32" fmla="*/ 21 w 256"/>
              <a:gd name="T33" fmla="*/ 158 h 178"/>
              <a:gd name="T34" fmla="*/ 19 w 256"/>
              <a:gd name="T35" fmla="*/ 159 h 178"/>
              <a:gd name="T36" fmla="*/ 19 w 256"/>
              <a:gd name="T37" fmla="*/ 178 h 178"/>
              <a:gd name="T38" fmla="*/ 18 w 256"/>
              <a:gd name="T39" fmla="*/ 178 h 178"/>
              <a:gd name="T40" fmla="*/ 18 w 256"/>
              <a:gd name="T41" fmla="*/ 159 h 178"/>
              <a:gd name="T42" fmla="*/ 16 w 256"/>
              <a:gd name="T43" fmla="*/ 160 h 178"/>
              <a:gd name="T44" fmla="*/ 16 w 256"/>
              <a:gd name="T45" fmla="*/ 178 h 178"/>
              <a:gd name="T46" fmla="*/ 15 w 256"/>
              <a:gd name="T47" fmla="*/ 178 h 178"/>
              <a:gd name="T48" fmla="*/ 15 w 256"/>
              <a:gd name="T49" fmla="*/ 160 h 178"/>
              <a:gd name="T50" fmla="*/ 13 w 256"/>
              <a:gd name="T51" fmla="*/ 159 h 178"/>
              <a:gd name="T52" fmla="*/ 13 w 256"/>
              <a:gd name="T53" fmla="*/ 178 h 178"/>
              <a:gd name="T54" fmla="*/ 11 w 256"/>
              <a:gd name="T55" fmla="*/ 178 h 178"/>
              <a:gd name="T56" fmla="*/ 11 w 256"/>
              <a:gd name="T57" fmla="*/ 159 h 178"/>
              <a:gd name="T58" fmla="*/ 10 w 256"/>
              <a:gd name="T59" fmla="*/ 158 h 178"/>
              <a:gd name="T60" fmla="*/ 10 w 256"/>
              <a:gd name="T61" fmla="*/ 178 h 178"/>
              <a:gd name="T62" fmla="*/ 8 w 256"/>
              <a:gd name="T63" fmla="*/ 178 h 178"/>
              <a:gd name="T64" fmla="*/ 8 w 256"/>
              <a:gd name="T65" fmla="*/ 157 h 178"/>
              <a:gd name="T66" fmla="*/ 5 w 256"/>
              <a:gd name="T67" fmla="*/ 148 h 178"/>
              <a:gd name="T68" fmla="*/ 12 w 256"/>
              <a:gd name="T69" fmla="*/ 137 h 178"/>
              <a:gd name="T70" fmla="*/ 13 w 256"/>
              <a:gd name="T71" fmla="*/ 72 h 178"/>
              <a:gd name="T72" fmla="*/ 15 w 256"/>
              <a:gd name="T73" fmla="*/ 66 h 178"/>
              <a:gd name="T74" fmla="*/ 0 w 256"/>
              <a:gd name="T75" fmla="*/ 59 h 178"/>
              <a:gd name="T76" fmla="*/ 64 w 256"/>
              <a:gd name="T77" fmla="*/ 29 h 178"/>
              <a:gd name="T78" fmla="*/ 128 w 256"/>
              <a:gd name="T79" fmla="*/ 0 h 178"/>
              <a:gd name="T80" fmla="*/ 192 w 256"/>
              <a:gd name="T81" fmla="*/ 29 h 178"/>
              <a:gd name="T82" fmla="*/ 256 w 256"/>
              <a:gd name="T83" fmla="*/ 59 h 178"/>
              <a:gd name="T84" fmla="*/ 192 w 256"/>
              <a:gd name="T85" fmla="*/ 89 h 178"/>
              <a:gd name="T86" fmla="*/ 128 w 256"/>
              <a:gd name="T87" fmla="*/ 119 h 178"/>
              <a:gd name="T88" fmla="*/ 202 w 256"/>
              <a:gd name="T89" fmla="*/ 84 h 178"/>
              <a:gd name="T90" fmla="*/ 204 w 256"/>
              <a:gd name="T91" fmla="*/ 149 h 178"/>
              <a:gd name="T92" fmla="*/ 21 w 256"/>
              <a:gd name="T93" fmla="*/ 69 h 178"/>
              <a:gd name="T94" fmla="*/ 107 w 256"/>
              <a:gd name="T95" fmla="*/ 53 h 178"/>
              <a:gd name="T96" fmla="*/ 104 w 256"/>
              <a:gd name="T97" fmla="*/ 57 h 178"/>
              <a:gd name="T98" fmla="*/ 113 w 256"/>
              <a:gd name="T99" fmla="*/ 61 h 178"/>
              <a:gd name="T100" fmla="*/ 123 w 256"/>
              <a:gd name="T101" fmla="*/ 57 h 178"/>
              <a:gd name="T102" fmla="*/ 119 w 256"/>
              <a:gd name="T103" fmla="*/ 53 h 178"/>
              <a:gd name="T104" fmla="*/ 116 w 256"/>
              <a:gd name="T105" fmla="*/ 52 h 178"/>
              <a:gd name="T106" fmla="*/ 15 w 256"/>
              <a:gd name="T107" fmla="*/ 66 h 178"/>
              <a:gd name="T108" fmla="*/ 21 w 256"/>
              <a:gd name="T109"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 h="178">
                <a:moveTo>
                  <a:pt x="204" y="149"/>
                </a:moveTo>
                <a:cubicBezTo>
                  <a:pt x="186" y="164"/>
                  <a:pt x="160" y="174"/>
                  <a:pt x="129" y="174"/>
                </a:cubicBezTo>
                <a:cubicBezTo>
                  <a:pt x="99" y="174"/>
                  <a:pt x="70" y="163"/>
                  <a:pt x="51" y="146"/>
                </a:cubicBezTo>
                <a:cubicBezTo>
                  <a:pt x="51" y="83"/>
                  <a:pt x="51" y="83"/>
                  <a:pt x="51" y="83"/>
                </a:cubicBezTo>
                <a:cubicBezTo>
                  <a:pt x="128" y="119"/>
                  <a:pt x="128" y="119"/>
                  <a:pt x="128" y="119"/>
                </a:cubicBezTo>
                <a:cubicBezTo>
                  <a:pt x="64" y="89"/>
                  <a:pt x="64" y="89"/>
                  <a:pt x="64" y="89"/>
                </a:cubicBezTo>
                <a:cubicBezTo>
                  <a:pt x="28" y="72"/>
                  <a:pt x="28" y="72"/>
                  <a:pt x="28" y="72"/>
                </a:cubicBezTo>
                <a:cubicBezTo>
                  <a:pt x="22" y="70"/>
                  <a:pt x="22" y="70"/>
                  <a:pt x="22" y="70"/>
                </a:cubicBezTo>
                <a:cubicBezTo>
                  <a:pt x="21" y="69"/>
                  <a:pt x="21" y="69"/>
                  <a:pt x="21" y="69"/>
                </a:cubicBezTo>
                <a:cubicBezTo>
                  <a:pt x="21" y="69"/>
                  <a:pt x="18" y="72"/>
                  <a:pt x="18" y="75"/>
                </a:cubicBezTo>
                <a:cubicBezTo>
                  <a:pt x="18" y="137"/>
                  <a:pt x="18" y="137"/>
                  <a:pt x="18" y="137"/>
                </a:cubicBezTo>
                <a:cubicBezTo>
                  <a:pt x="18" y="137"/>
                  <a:pt x="18" y="137"/>
                  <a:pt x="18" y="137"/>
                </a:cubicBezTo>
                <a:cubicBezTo>
                  <a:pt x="22" y="139"/>
                  <a:pt x="25" y="143"/>
                  <a:pt x="25" y="148"/>
                </a:cubicBezTo>
                <a:cubicBezTo>
                  <a:pt x="25" y="152"/>
                  <a:pt x="24" y="154"/>
                  <a:pt x="22" y="157"/>
                </a:cubicBezTo>
                <a:cubicBezTo>
                  <a:pt x="22" y="178"/>
                  <a:pt x="22" y="178"/>
                  <a:pt x="22" y="178"/>
                </a:cubicBezTo>
                <a:cubicBezTo>
                  <a:pt x="21" y="178"/>
                  <a:pt x="21" y="178"/>
                  <a:pt x="21" y="178"/>
                </a:cubicBezTo>
                <a:cubicBezTo>
                  <a:pt x="21" y="158"/>
                  <a:pt x="21" y="158"/>
                  <a:pt x="21" y="158"/>
                </a:cubicBezTo>
                <a:cubicBezTo>
                  <a:pt x="20" y="158"/>
                  <a:pt x="20" y="159"/>
                  <a:pt x="19" y="159"/>
                </a:cubicBezTo>
                <a:cubicBezTo>
                  <a:pt x="19" y="178"/>
                  <a:pt x="19" y="178"/>
                  <a:pt x="19" y="178"/>
                </a:cubicBezTo>
                <a:cubicBezTo>
                  <a:pt x="18" y="178"/>
                  <a:pt x="18" y="178"/>
                  <a:pt x="18" y="178"/>
                </a:cubicBezTo>
                <a:cubicBezTo>
                  <a:pt x="18" y="159"/>
                  <a:pt x="18" y="159"/>
                  <a:pt x="18" y="159"/>
                </a:cubicBezTo>
                <a:cubicBezTo>
                  <a:pt x="17" y="159"/>
                  <a:pt x="17" y="160"/>
                  <a:pt x="16" y="160"/>
                </a:cubicBezTo>
                <a:cubicBezTo>
                  <a:pt x="16" y="178"/>
                  <a:pt x="16" y="178"/>
                  <a:pt x="16" y="178"/>
                </a:cubicBezTo>
                <a:cubicBezTo>
                  <a:pt x="15" y="178"/>
                  <a:pt x="15" y="178"/>
                  <a:pt x="15" y="178"/>
                </a:cubicBezTo>
                <a:cubicBezTo>
                  <a:pt x="15" y="160"/>
                  <a:pt x="15" y="160"/>
                  <a:pt x="15" y="160"/>
                </a:cubicBezTo>
                <a:cubicBezTo>
                  <a:pt x="14" y="160"/>
                  <a:pt x="14" y="159"/>
                  <a:pt x="13" y="159"/>
                </a:cubicBezTo>
                <a:cubicBezTo>
                  <a:pt x="13" y="178"/>
                  <a:pt x="13" y="178"/>
                  <a:pt x="13" y="178"/>
                </a:cubicBezTo>
                <a:cubicBezTo>
                  <a:pt x="11" y="178"/>
                  <a:pt x="11" y="178"/>
                  <a:pt x="11" y="178"/>
                </a:cubicBezTo>
                <a:cubicBezTo>
                  <a:pt x="11" y="159"/>
                  <a:pt x="11" y="159"/>
                  <a:pt x="11" y="159"/>
                </a:cubicBezTo>
                <a:cubicBezTo>
                  <a:pt x="11" y="159"/>
                  <a:pt x="10" y="158"/>
                  <a:pt x="10" y="158"/>
                </a:cubicBezTo>
                <a:cubicBezTo>
                  <a:pt x="10" y="178"/>
                  <a:pt x="10" y="178"/>
                  <a:pt x="10" y="178"/>
                </a:cubicBezTo>
                <a:cubicBezTo>
                  <a:pt x="8" y="178"/>
                  <a:pt x="8" y="178"/>
                  <a:pt x="8" y="178"/>
                </a:cubicBezTo>
                <a:cubicBezTo>
                  <a:pt x="8" y="157"/>
                  <a:pt x="8" y="157"/>
                  <a:pt x="8" y="157"/>
                </a:cubicBezTo>
                <a:cubicBezTo>
                  <a:pt x="6" y="154"/>
                  <a:pt x="5" y="152"/>
                  <a:pt x="5" y="148"/>
                </a:cubicBezTo>
                <a:cubicBezTo>
                  <a:pt x="5" y="143"/>
                  <a:pt x="8" y="139"/>
                  <a:pt x="12" y="137"/>
                </a:cubicBezTo>
                <a:cubicBezTo>
                  <a:pt x="13" y="72"/>
                  <a:pt x="13" y="72"/>
                  <a:pt x="13" y="72"/>
                </a:cubicBezTo>
                <a:cubicBezTo>
                  <a:pt x="12" y="70"/>
                  <a:pt x="13" y="68"/>
                  <a:pt x="15" y="66"/>
                </a:cubicBezTo>
                <a:cubicBezTo>
                  <a:pt x="0" y="59"/>
                  <a:pt x="0" y="59"/>
                  <a:pt x="0" y="59"/>
                </a:cubicBezTo>
                <a:cubicBezTo>
                  <a:pt x="64" y="29"/>
                  <a:pt x="64" y="29"/>
                  <a:pt x="64" y="29"/>
                </a:cubicBezTo>
                <a:cubicBezTo>
                  <a:pt x="128" y="0"/>
                  <a:pt x="128" y="0"/>
                  <a:pt x="128" y="0"/>
                </a:cubicBezTo>
                <a:cubicBezTo>
                  <a:pt x="192" y="29"/>
                  <a:pt x="192" y="29"/>
                  <a:pt x="192" y="29"/>
                </a:cubicBezTo>
                <a:cubicBezTo>
                  <a:pt x="256" y="59"/>
                  <a:pt x="256" y="59"/>
                  <a:pt x="256" y="59"/>
                </a:cubicBezTo>
                <a:cubicBezTo>
                  <a:pt x="192" y="89"/>
                  <a:pt x="192" y="89"/>
                  <a:pt x="192" y="89"/>
                </a:cubicBezTo>
                <a:cubicBezTo>
                  <a:pt x="128" y="119"/>
                  <a:pt x="128" y="119"/>
                  <a:pt x="128" y="119"/>
                </a:cubicBezTo>
                <a:cubicBezTo>
                  <a:pt x="202" y="84"/>
                  <a:pt x="202" y="84"/>
                  <a:pt x="202" y="84"/>
                </a:cubicBezTo>
                <a:cubicBezTo>
                  <a:pt x="204" y="149"/>
                  <a:pt x="204" y="149"/>
                  <a:pt x="204" y="149"/>
                </a:cubicBezTo>
                <a:close/>
                <a:moveTo>
                  <a:pt x="21" y="69"/>
                </a:moveTo>
                <a:cubicBezTo>
                  <a:pt x="36" y="57"/>
                  <a:pt x="93" y="44"/>
                  <a:pt x="107" y="53"/>
                </a:cubicBezTo>
                <a:cubicBezTo>
                  <a:pt x="105" y="54"/>
                  <a:pt x="104" y="55"/>
                  <a:pt x="104" y="57"/>
                </a:cubicBezTo>
                <a:cubicBezTo>
                  <a:pt x="104" y="59"/>
                  <a:pt x="108" y="61"/>
                  <a:pt x="113" y="61"/>
                </a:cubicBezTo>
                <a:cubicBezTo>
                  <a:pt x="119" y="61"/>
                  <a:pt x="123" y="59"/>
                  <a:pt x="123" y="57"/>
                </a:cubicBezTo>
                <a:cubicBezTo>
                  <a:pt x="123" y="55"/>
                  <a:pt x="121" y="54"/>
                  <a:pt x="119" y="53"/>
                </a:cubicBezTo>
                <a:cubicBezTo>
                  <a:pt x="118" y="52"/>
                  <a:pt x="117" y="52"/>
                  <a:pt x="116" y="52"/>
                </a:cubicBezTo>
                <a:cubicBezTo>
                  <a:pt x="105" y="36"/>
                  <a:pt x="29" y="50"/>
                  <a:pt x="15" y="66"/>
                </a:cubicBezTo>
                <a:lnTo>
                  <a:pt x="21" y="69"/>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36" name="矩形 35"/>
          <p:cNvSpPr/>
          <p:nvPr/>
        </p:nvSpPr>
        <p:spPr>
          <a:xfrm>
            <a:off x="3443475" y="268163"/>
            <a:ext cx="3086100" cy="521970"/>
          </a:xfrm>
          <a:prstGeom prst="rect">
            <a:avLst/>
          </a:prstGeom>
        </p:spPr>
        <p:txBody>
          <a:bodyPr wrap="none">
            <a:spAutoFit/>
          </a:bodyPr>
          <a:lstStyle/>
          <a:p>
            <a:pPr algn="ctr"/>
            <a:r>
              <a:rPr lang="zh-CN" altLang="en-US" sz="2800" b="1" dirty="0">
                <a:solidFill>
                  <a:srgbClr val="2E97BC"/>
                </a:solidFill>
                <a:cs typeface="+mn-ea"/>
                <a:sym typeface="+mn-lt"/>
              </a:rPr>
              <a:t>Project module</a:t>
            </a:r>
            <a:r>
              <a:rPr lang="en-US" altLang="zh-CN" sz="2800" b="1" dirty="0">
                <a:solidFill>
                  <a:srgbClr val="2E97BC"/>
                </a:solidFill>
                <a:cs typeface="+mn-ea"/>
                <a:sym typeface="+mn-lt"/>
              </a:rPr>
              <a:t>s</a:t>
            </a:r>
          </a:p>
        </p:txBody>
      </p:sp>
      <p:sp>
        <p:nvSpPr>
          <p:cNvPr id="5" name="六边形 4"/>
          <p:cNvSpPr/>
          <p:nvPr/>
        </p:nvSpPr>
        <p:spPr>
          <a:xfrm>
            <a:off x="540680" y="100788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01</a:t>
            </a:r>
          </a:p>
        </p:txBody>
      </p:sp>
      <p:sp>
        <p:nvSpPr>
          <p:cNvPr id="2" name="六边形 1"/>
          <p:cNvSpPr/>
          <p:nvPr/>
        </p:nvSpPr>
        <p:spPr>
          <a:xfrm>
            <a:off x="5077120" y="101296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02</a:t>
            </a:r>
          </a:p>
        </p:txBody>
      </p:sp>
      <p:sp>
        <p:nvSpPr>
          <p:cNvPr id="4" name="六边形 3"/>
          <p:cNvSpPr/>
          <p:nvPr/>
        </p:nvSpPr>
        <p:spPr>
          <a:xfrm>
            <a:off x="550840" y="263602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03</a:t>
            </a:r>
          </a:p>
        </p:txBody>
      </p:sp>
      <p:sp>
        <p:nvSpPr>
          <p:cNvPr id="6" name="六边形 5"/>
          <p:cNvSpPr/>
          <p:nvPr/>
        </p:nvSpPr>
        <p:spPr>
          <a:xfrm>
            <a:off x="5077120" y="263602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r>
              <a:rPr lang="en-US" altLang="zh-CN" sz="2000">
                <a:solidFill>
                  <a:schemeClr val="bg1"/>
                </a:solidFill>
                <a:cs typeface="+mn-ea"/>
                <a:sym typeface="+mn-lt"/>
              </a:rPr>
              <a:t>04</a:t>
            </a:r>
          </a:p>
        </p:txBody>
      </p:sp>
      <p:sp>
        <p:nvSpPr>
          <p:cNvPr id="7" name="文本框 6"/>
          <p:cNvSpPr txBox="1"/>
          <p:nvPr/>
        </p:nvSpPr>
        <p:spPr>
          <a:xfrm>
            <a:off x="1332230" y="958850"/>
            <a:ext cx="1464945" cy="398780"/>
          </a:xfrm>
          <a:prstGeom prst="rect">
            <a:avLst/>
          </a:prstGeom>
          <a:noFill/>
        </p:spPr>
        <p:txBody>
          <a:bodyPr wrap="square" rtlCol="0">
            <a:spAutoFit/>
          </a:bodyPr>
          <a:lstStyle/>
          <a:p>
            <a:r>
              <a:rPr lang="en-US" altLang="zh-CN" sz="2000" b="1">
                <a:solidFill>
                  <a:schemeClr val="accent2"/>
                </a:solidFill>
              </a:rPr>
              <a:t>flappy.py</a:t>
            </a:r>
          </a:p>
        </p:txBody>
      </p:sp>
      <p:sp>
        <p:nvSpPr>
          <p:cNvPr id="8" name="文本框 7"/>
          <p:cNvSpPr txBox="1"/>
          <p:nvPr/>
        </p:nvSpPr>
        <p:spPr>
          <a:xfrm>
            <a:off x="5940425" y="1012825"/>
            <a:ext cx="1989455" cy="398780"/>
          </a:xfrm>
          <a:prstGeom prst="rect">
            <a:avLst/>
          </a:prstGeom>
          <a:noFill/>
        </p:spPr>
        <p:txBody>
          <a:bodyPr wrap="square" rtlCol="0">
            <a:spAutoFit/>
          </a:bodyPr>
          <a:lstStyle/>
          <a:p>
            <a:r>
              <a:rPr lang="en-US" altLang="zh-CN" sz="2000" b="1">
                <a:solidFill>
                  <a:schemeClr val="accent2"/>
                </a:solidFill>
              </a:rPr>
              <a:t>algorithms.py</a:t>
            </a:r>
          </a:p>
        </p:txBody>
      </p:sp>
      <p:sp>
        <p:nvSpPr>
          <p:cNvPr id="9" name="文本框 8"/>
          <p:cNvSpPr txBox="1"/>
          <p:nvPr/>
        </p:nvSpPr>
        <p:spPr>
          <a:xfrm>
            <a:off x="1332230" y="2547620"/>
            <a:ext cx="2320925" cy="398780"/>
          </a:xfrm>
          <a:prstGeom prst="rect">
            <a:avLst/>
          </a:prstGeom>
          <a:noFill/>
        </p:spPr>
        <p:txBody>
          <a:bodyPr wrap="square" rtlCol="0">
            <a:spAutoFit/>
          </a:bodyPr>
          <a:lstStyle/>
          <a:p>
            <a:r>
              <a:rPr lang="en-US" altLang="zh-CN" sz="2000" b="1">
                <a:solidFill>
                  <a:schemeClr val="accent2"/>
                </a:solidFill>
              </a:rPr>
              <a:t>evaluate_bird.py</a:t>
            </a:r>
          </a:p>
        </p:txBody>
      </p:sp>
      <p:sp>
        <p:nvSpPr>
          <p:cNvPr id="10" name="文本框 9"/>
          <p:cNvSpPr txBox="1"/>
          <p:nvPr/>
        </p:nvSpPr>
        <p:spPr>
          <a:xfrm>
            <a:off x="5858510" y="2580005"/>
            <a:ext cx="1875790" cy="398780"/>
          </a:xfrm>
          <a:prstGeom prst="rect">
            <a:avLst/>
          </a:prstGeom>
          <a:noFill/>
        </p:spPr>
        <p:txBody>
          <a:bodyPr wrap="square" rtlCol="0">
            <a:spAutoFit/>
          </a:bodyPr>
          <a:lstStyle/>
          <a:p>
            <a:r>
              <a:rPr lang="en-US" altLang="zh-CN" sz="2000" b="1">
                <a:solidFill>
                  <a:schemeClr val="accent2"/>
                </a:solidFill>
              </a:rPr>
              <a:t>test.py</a:t>
            </a:r>
          </a:p>
        </p:txBody>
      </p:sp>
      <p:sp>
        <p:nvSpPr>
          <p:cNvPr id="12" name="文本框 11"/>
          <p:cNvSpPr txBox="1"/>
          <p:nvPr/>
        </p:nvSpPr>
        <p:spPr>
          <a:xfrm>
            <a:off x="1478915" y="1363980"/>
            <a:ext cx="3309620" cy="829945"/>
          </a:xfrm>
          <a:prstGeom prst="rect">
            <a:avLst/>
          </a:prstGeom>
          <a:noFill/>
        </p:spPr>
        <p:txBody>
          <a:bodyPr wrap="square" rtlCol="0">
            <a:spAutoFit/>
          </a:bodyPr>
          <a:lstStyle/>
          <a:p>
            <a:r>
              <a:rPr lang="en-US" altLang="zh-CN">
                <a:solidFill>
                  <a:srgbClr val="2E97BC"/>
                </a:solidFill>
              </a:rPr>
              <a:t>its role is to design an environment that the agent interacting with.</a:t>
            </a:r>
          </a:p>
        </p:txBody>
      </p:sp>
      <p:sp>
        <p:nvSpPr>
          <p:cNvPr id="13" name="文本框 12"/>
          <p:cNvSpPr txBox="1"/>
          <p:nvPr/>
        </p:nvSpPr>
        <p:spPr>
          <a:xfrm>
            <a:off x="6156960" y="1421130"/>
            <a:ext cx="2378710" cy="1076325"/>
          </a:xfrm>
          <a:prstGeom prst="rect">
            <a:avLst/>
          </a:prstGeom>
          <a:noFill/>
        </p:spPr>
        <p:txBody>
          <a:bodyPr wrap="square" rtlCol="0">
            <a:spAutoFit/>
          </a:bodyPr>
          <a:lstStyle/>
          <a:p>
            <a:r>
              <a:rPr lang="en-US" altLang="zh-CN">
                <a:solidFill>
                  <a:srgbClr val="2E97BC"/>
                </a:solidFill>
              </a:rPr>
              <a:t>its role is to update each value of the Q-table until it reaches the convergence state.</a:t>
            </a:r>
          </a:p>
        </p:txBody>
      </p:sp>
      <p:sp>
        <p:nvSpPr>
          <p:cNvPr id="15" name="文本框 14"/>
          <p:cNvSpPr txBox="1"/>
          <p:nvPr/>
        </p:nvSpPr>
        <p:spPr>
          <a:xfrm>
            <a:off x="1446530" y="3018155"/>
            <a:ext cx="3526790" cy="1814830"/>
          </a:xfrm>
          <a:prstGeom prst="rect">
            <a:avLst/>
          </a:prstGeom>
          <a:noFill/>
        </p:spPr>
        <p:txBody>
          <a:bodyPr wrap="square" rtlCol="0">
            <a:spAutoFit/>
          </a:bodyPr>
          <a:lstStyle/>
          <a:p>
            <a:r>
              <a:rPr lang="en-US" altLang="zh-CN">
                <a:solidFill>
                  <a:srgbClr val="2E97BC"/>
                </a:solidFill>
              </a:rPr>
              <a:t>it's a training process,circulating thousands of episodes to get the final Q-table.Besides,it needs to record the score of each episodes and count the average score in every series to show the training result in form of a line chart.</a:t>
            </a:r>
          </a:p>
        </p:txBody>
      </p:sp>
      <p:sp>
        <p:nvSpPr>
          <p:cNvPr id="16" name="文本框 15"/>
          <p:cNvSpPr txBox="1"/>
          <p:nvPr/>
        </p:nvSpPr>
        <p:spPr>
          <a:xfrm>
            <a:off x="5934075" y="3016250"/>
            <a:ext cx="2824480" cy="829945"/>
          </a:xfrm>
          <a:prstGeom prst="rect">
            <a:avLst/>
          </a:prstGeom>
          <a:noFill/>
        </p:spPr>
        <p:txBody>
          <a:bodyPr wrap="square" rtlCol="0">
            <a:spAutoFit/>
          </a:bodyPr>
          <a:lstStyle/>
          <a:p>
            <a:r>
              <a:rPr lang="en-US" altLang="zh-CN">
                <a:solidFill>
                  <a:srgbClr val="2E97BC"/>
                </a:solidFill>
              </a:rPr>
              <a:t>it's finally pickaged game,</a:t>
            </a:r>
          </a:p>
          <a:p>
            <a:r>
              <a:rPr lang="en-US" altLang="zh-CN">
                <a:solidFill>
                  <a:srgbClr val="2E97BC"/>
                </a:solidFill>
              </a:rPr>
              <a:t>which uses the final Q-table as agent's policy. </a:t>
            </a:r>
          </a:p>
        </p:txBody>
      </p:sp>
    </p:spTree>
  </p:cSld>
  <p:clrMapOvr>
    <a:masterClrMapping/>
  </p:clrMapOvr>
  <mc:AlternateContent xmlns:mc="http://schemas.openxmlformats.org/markup-compatibility/2006" xmlns:p14="http://schemas.microsoft.com/office/powerpoint/2010/main">
    <mc:Choice Requires="p14">
      <p:transition spd="slow" p14:dur="2000" advTm="3704"/>
    </mc:Choice>
    <mc:Fallback xmlns="">
      <p:transition spd="slow" advTm="37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841624" y="80327"/>
            <a:ext cx="3317875" cy="521970"/>
          </a:xfrm>
          <a:prstGeom prst="rect">
            <a:avLst/>
          </a:prstGeom>
        </p:spPr>
        <p:txBody>
          <a:bodyPr wrap="none">
            <a:spAutoFit/>
          </a:bodyPr>
          <a:lstStyle/>
          <a:p>
            <a:r>
              <a:rPr lang="en-US" altLang="zh-CN" sz="2800" b="1" dirty="0">
                <a:solidFill>
                  <a:srgbClr val="2E97BC"/>
                </a:solidFill>
                <a:cs typeface="+mn-ea"/>
                <a:sym typeface="+mn-lt"/>
              </a:rPr>
              <a:t>Module:flappy.py</a:t>
            </a:r>
          </a:p>
        </p:txBody>
      </p:sp>
      <p:graphicFrame>
        <p:nvGraphicFramePr>
          <p:cNvPr id="12" name="对象 11"/>
          <p:cNvGraphicFramePr/>
          <p:nvPr>
            <p:extLst>
              <p:ext uri="{D42A27DB-BD31-4B8C-83A1-F6EECF244321}">
                <p14:modId xmlns:p14="http://schemas.microsoft.com/office/powerpoint/2010/main" val="2383730683"/>
              </p:ext>
            </p:extLst>
          </p:nvPr>
        </p:nvGraphicFramePr>
        <p:xfrm>
          <a:off x="252095" y="669925"/>
          <a:ext cx="1903477" cy="4077970"/>
        </p:xfrm>
        <a:graphic>
          <a:graphicData uri="http://schemas.openxmlformats.org/presentationml/2006/ole">
            <mc:AlternateContent xmlns:mc="http://schemas.openxmlformats.org/markup-compatibility/2006">
              <mc:Choice xmlns:v="urn:schemas-microsoft-com:vml" Requires="v">
                <p:oleObj r:id="rId4" imgW="3421380" imgH="6195060" progId="Paint.Picture">
                  <p:embed/>
                </p:oleObj>
              </mc:Choice>
              <mc:Fallback>
                <p:oleObj r:id="rId4" imgW="3421380" imgH="6195060" progId="Paint.Picture">
                  <p:embed/>
                  <p:pic>
                    <p:nvPicPr>
                      <p:cNvPr id="0" name="对象 11"/>
                      <p:cNvPicPr/>
                      <p:nvPr/>
                    </p:nvPicPr>
                    <p:blipFill>
                      <a:blip r:embed="rId5"/>
                      <a:stretch>
                        <a:fillRect/>
                      </a:stretch>
                    </p:blipFill>
                    <p:spPr>
                      <a:xfrm>
                        <a:off x="252095" y="669925"/>
                        <a:ext cx="1903477" cy="4077970"/>
                      </a:xfrm>
                      <a:prstGeom prst="rect">
                        <a:avLst/>
                      </a:prstGeom>
                    </p:spPr>
                  </p:pic>
                </p:oleObj>
              </mc:Fallback>
            </mc:AlternateContent>
          </a:graphicData>
        </a:graphic>
      </p:graphicFrame>
      <p:sp>
        <p:nvSpPr>
          <p:cNvPr id="21" name="矩形 20"/>
          <p:cNvSpPr/>
          <p:nvPr/>
        </p:nvSpPr>
        <p:spPr>
          <a:xfrm>
            <a:off x="2283222" y="720283"/>
            <a:ext cx="6511290" cy="407797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class:FlappyBird</a:t>
            </a:r>
          </a:p>
        </p:txBody>
      </p:sp>
      <p:sp>
        <p:nvSpPr>
          <p:cNvPr id="102" name="矩形: 圆角 101"/>
          <p:cNvSpPr/>
          <p:nvPr/>
        </p:nvSpPr>
        <p:spPr>
          <a:xfrm>
            <a:off x="2484353" y="935272"/>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FPS</a:t>
            </a:r>
            <a:endParaRPr lang="zh-CN" altLang="en-US" dirty="0"/>
          </a:p>
        </p:txBody>
      </p:sp>
      <p:sp>
        <p:nvSpPr>
          <p:cNvPr id="24" name="矩形: 圆角 101"/>
          <p:cNvSpPr/>
          <p:nvPr/>
        </p:nvSpPr>
        <p:spPr>
          <a:xfrm>
            <a:off x="4583663" y="935907"/>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_LIST</a:t>
            </a:r>
            <a:endParaRPr lang="zh-CN" altLang="en-US" dirty="0"/>
          </a:p>
        </p:txBody>
      </p:sp>
      <p:sp>
        <p:nvSpPr>
          <p:cNvPr id="25" name="矩形: 圆角 101"/>
          <p:cNvSpPr/>
          <p:nvPr/>
        </p:nvSpPr>
        <p:spPr>
          <a:xfrm>
            <a:off x="2484353" y="1583607"/>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deltax/delty</a:t>
            </a:r>
            <a:endParaRPr lang="zh-CN" altLang="en-US" dirty="0"/>
          </a:p>
        </p:txBody>
      </p:sp>
      <p:sp>
        <p:nvSpPr>
          <p:cNvPr id="26" name="矩形: 圆角 101"/>
          <p:cNvSpPr/>
          <p:nvPr/>
        </p:nvSpPr>
        <p:spPr>
          <a:xfrm>
            <a:off x="6804893" y="935272"/>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score</a:t>
            </a:r>
            <a:endParaRPr lang="zh-CN" altLang="en-US" dirty="0"/>
          </a:p>
        </p:txBody>
      </p:sp>
      <p:sp>
        <p:nvSpPr>
          <p:cNvPr id="27" name="矩形: 圆角 101"/>
          <p:cNvSpPr/>
          <p:nvPr/>
        </p:nvSpPr>
        <p:spPr>
          <a:xfrm>
            <a:off x="6804893" y="1576622"/>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num_states</a:t>
            </a:r>
          </a:p>
        </p:txBody>
      </p:sp>
      <p:sp>
        <p:nvSpPr>
          <p:cNvPr id="28" name="矩形: 圆角 101"/>
          <p:cNvSpPr/>
          <p:nvPr/>
        </p:nvSpPr>
        <p:spPr>
          <a:xfrm>
            <a:off x="4583663" y="1583607"/>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playerx/playery</a:t>
            </a:r>
            <a:endParaRPr lang="zh-CN" altLang="en-US" dirty="0"/>
          </a:p>
        </p:txBody>
      </p:sp>
      <p:sp>
        <p:nvSpPr>
          <p:cNvPr id="29" name="矩形: 圆角 101"/>
          <p:cNvSpPr/>
          <p:nvPr/>
        </p:nvSpPr>
        <p:spPr>
          <a:xfrm>
            <a:off x="2484353" y="2200827"/>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num_actions</a:t>
            </a:r>
          </a:p>
        </p:txBody>
      </p:sp>
      <p:sp>
        <p:nvSpPr>
          <p:cNvPr id="30" name="矩形: 圆角 101"/>
          <p:cNvSpPr/>
          <p:nvPr/>
        </p:nvSpPr>
        <p:spPr>
          <a:xfrm>
            <a:off x="4583028" y="2203367"/>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lowerPipes</a:t>
            </a:r>
          </a:p>
        </p:txBody>
      </p:sp>
      <p:sp>
        <p:nvSpPr>
          <p:cNvPr id="31" name="矩形: 圆角 101"/>
          <p:cNvSpPr/>
          <p:nvPr/>
        </p:nvSpPr>
        <p:spPr>
          <a:xfrm>
            <a:off x="6804893" y="2217972"/>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crashTest</a:t>
            </a:r>
          </a:p>
        </p:txBody>
      </p:sp>
      <p:sp>
        <p:nvSpPr>
          <p:cNvPr id="32" name="矩形: 圆角 101"/>
          <p:cNvSpPr/>
          <p:nvPr/>
        </p:nvSpPr>
        <p:spPr>
          <a:xfrm>
            <a:off x="2484353" y="3023787"/>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a:t>SCREENWIDTH/SCREENHIGHT</a:t>
            </a:r>
          </a:p>
        </p:txBody>
      </p:sp>
      <p:sp>
        <p:nvSpPr>
          <p:cNvPr id="33" name="矩形: 圆角 101"/>
          <p:cNvSpPr/>
          <p:nvPr/>
        </p:nvSpPr>
        <p:spPr>
          <a:xfrm>
            <a:off x="4583663" y="3023787"/>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pipeVelX</a:t>
            </a:r>
          </a:p>
        </p:txBody>
      </p:sp>
      <p:sp>
        <p:nvSpPr>
          <p:cNvPr id="34" name="矩形: 圆角 101"/>
          <p:cNvSpPr/>
          <p:nvPr/>
        </p:nvSpPr>
        <p:spPr>
          <a:xfrm>
            <a:off x="6804893" y="3023787"/>
            <a:ext cx="1881529"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playerVelY</a:t>
            </a:r>
          </a:p>
        </p:txBody>
      </p:sp>
      <p:sp>
        <p:nvSpPr>
          <p:cNvPr id="35" name="矩形 34"/>
          <p:cNvSpPr/>
          <p:nvPr/>
        </p:nvSpPr>
        <p:spPr>
          <a:xfrm>
            <a:off x="2484120" y="3599815"/>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lookup()</a:t>
            </a:r>
          </a:p>
        </p:txBody>
      </p:sp>
      <p:sp>
        <p:nvSpPr>
          <p:cNvPr id="36" name="矩形 35"/>
          <p:cNvSpPr/>
          <p:nvPr/>
        </p:nvSpPr>
        <p:spPr>
          <a:xfrm>
            <a:off x="4613275" y="3599815"/>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reset()</a:t>
            </a:r>
          </a:p>
        </p:txBody>
      </p:sp>
      <p:sp>
        <p:nvSpPr>
          <p:cNvPr id="37" name="矩形 36"/>
          <p:cNvSpPr/>
          <p:nvPr/>
        </p:nvSpPr>
        <p:spPr>
          <a:xfrm>
            <a:off x="6819265" y="3599815"/>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next()</a:t>
            </a:r>
          </a:p>
        </p:txBody>
      </p:sp>
      <p:sp>
        <p:nvSpPr>
          <p:cNvPr id="38" name="矩形 37"/>
          <p:cNvSpPr/>
          <p:nvPr/>
        </p:nvSpPr>
        <p:spPr>
          <a:xfrm>
            <a:off x="2513965" y="4175760"/>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init()</a:t>
            </a:r>
          </a:p>
        </p:txBody>
      </p:sp>
      <p:sp>
        <p:nvSpPr>
          <p:cNvPr id="39" name="矩形 38"/>
          <p:cNvSpPr/>
          <p:nvPr/>
        </p:nvSpPr>
        <p:spPr>
          <a:xfrm>
            <a:off x="4613275" y="4175760"/>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is_terminal()</a:t>
            </a:r>
          </a:p>
        </p:txBody>
      </p:sp>
      <p:sp>
        <p:nvSpPr>
          <p:cNvPr id="40" name="矩形 39"/>
          <p:cNvSpPr/>
          <p:nvPr/>
        </p:nvSpPr>
        <p:spPr>
          <a:xfrm>
            <a:off x="6804660" y="4168140"/>
            <a:ext cx="1851660" cy="39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main()</a:t>
            </a:r>
          </a:p>
        </p:txBody>
      </p:sp>
    </p:spTree>
  </p:cSld>
  <p:clrMapOvr>
    <a:masterClrMapping/>
  </p:clrMapOvr>
  <mc:AlternateContent xmlns:mc="http://schemas.openxmlformats.org/markup-compatibility/2006" xmlns:p14="http://schemas.microsoft.com/office/powerpoint/2010/main">
    <mc:Choice Requires="p14">
      <p:transition spd="slow" p14:dur="2000" advTm="4906"/>
    </mc:Choice>
    <mc:Fallback xmlns="">
      <p:transition spd="slow" advTm="49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300"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300" fill="hold">
                                          <p:stCondLst>
                                            <p:cond delay="0"/>
                                          </p:stCondLst>
                                        </p:cTn>
                                        <p:tgtEl>
                                          <p:spTgt spid="21"/>
                                        </p:tgtEl>
                                        <p:attrNameLst>
                                          <p:attrName>style.visibility</p:attrName>
                                        </p:attrNameLst>
                                      </p:cBhvr>
                                      <p:to>
                                        <p:strVal val="visible"/>
                                      </p:to>
                                    </p:set>
                                    <p:anim calcmode="lin" valueType="num">
                                      <p:cBhvr additive="base">
                                        <p:cTn id="13" dur="300" fill="hold"/>
                                        <p:tgtEl>
                                          <p:spTgt spid="21"/>
                                        </p:tgtEl>
                                        <p:attrNameLst>
                                          <p:attrName>ppt_x</p:attrName>
                                        </p:attrNameLst>
                                      </p:cBhvr>
                                      <p:tavLst>
                                        <p:tav tm="0">
                                          <p:val>
                                            <p:strVal val="#ppt_x"/>
                                          </p:val>
                                        </p:tav>
                                        <p:tav tm="100000">
                                          <p:val>
                                            <p:strVal val="#ppt_x"/>
                                          </p:val>
                                        </p:tav>
                                      </p:tavLst>
                                    </p:anim>
                                    <p:anim calcmode="lin" valueType="num">
                                      <p:cBhvr additive="base">
                                        <p:cTn id="14" dur="3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300" fill="hold">
                                          <p:stCondLst>
                                            <p:cond delay="0"/>
                                          </p:stCondLst>
                                        </p:cTn>
                                        <p:tgtEl>
                                          <p:spTgt spid="102"/>
                                        </p:tgtEl>
                                        <p:attrNameLst>
                                          <p:attrName>style.visibility</p:attrName>
                                        </p:attrNameLst>
                                      </p:cBhvr>
                                      <p:to>
                                        <p:strVal val="visible"/>
                                      </p:to>
                                    </p:set>
                                    <p:anim calcmode="lin" valueType="num">
                                      <p:cBhvr additive="base">
                                        <p:cTn id="19" dur="300" fill="hold"/>
                                        <p:tgtEl>
                                          <p:spTgt spid="102"/>
                                        </p:tgtEl>
                                        <p:attrNameLst>
                                          <p:attrName>ppt_x</p:attrName>
                                        </p:attrNameLst>
                                      </p:cBhvr>
                                      <p:tavLst>
                                        <p:tav tm="0">
                                          <p:val>
                                            <p:strVal val="#ppt_x"/>
                                          </p:val>
                                        </p:tav>
                                        <p:tav tm="100000">
                                          <p:val>
                                            <p:strVal val="#ppt_x"/>
                                          </p:val>
                                        </p:tav>
                                      </p:tavLst>
                                    </p:anim>
                                    <p:anim calcmode="lin" valueType="num">
                                      <p:cBhvr additive="base">
                                        <p:cTn id="20" dur="300" fill="hold"/>
                                        <p:tgtEl>
                                          <p:spTgt spid="10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300" fill="hold">
                                          <p:stCondLst>
                                            <p:cond delay="0"/>
                                          </p:stCondLst>
                                        </p:cTn>
                                        <p:tgtEl>
                                          <p:spTgt spid="24"/>
                                        </p:tgtEl>
                                        <p:attrNameLst>
                                          <p:attrName>style.visibility</p:attrName>
                                        </p:attrNameLst>
                                      </p:cBhvr>
                                      <p:to>
                                        <p:strVal val="visible"/>
                                      </p:to>
                                    </p:set>
                                    <p:anim calcmode="lin" valueType="num">
                                      <p:cBhvr additive="base">
                                        <p:cTn id="23" dur="300" fill="hold"/>
                                        <p:tgtEl>
                                          <p:spTgt spid="24"/>
                                        </p:tgtEl>
                                        <p:attrNameLst>
                                          <p:attrName>ppt_x</p:attrName>
                                        </p:attrNameLst>
                                      </p:cBhvr>
                                      <p:tavLst>
                                        <p:tav tm="0">
                                          <p:val>
                                            <p:strVal val="#ppt_x"/>
                                          </p:val>
                                        </p:tav>
                                        <p:tav tm="100000">
                                          <p:val>
                                            <p:strVal val="#ppt_x"/>
                                          </p:val>
                                        </p:tav>
                                      </p:tavLst>
                                    </p:anim>
                                    <p:anim calcmode="lin" valueType="num">
                                      <p:cBhvr additive="base">
                                        <p:cTn id="24" dur="3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300" fill="hold">
                                          <p:stCondLst>
                                            <p:cond delay="0"/>
                                          </p:stCondLst>
                                        </p:cTn>
                                        <p:tgtEl>
                                          <p:spTgt spid="26"/>
                                        </p:tgtEl>
                                        <p:attrNameLst>
                                          <p:attrName>style.visibility</p:attrName>
                                        </p:attrNameLst>
                                      </p:cBhvr>
                                      <p:to>
                                        <p:strVal val="visible"/>
                                      </p:to>
                                    </p:set>
                                    <p:anim calcmode="lin" valueType="num">
                                      <p:cBhvr additive="base">
                                        <p:cTn id="27" dur="300" fill="hold"/>
                                        <p:tgtEl>
                                          <p:spTgt spid="26"/>
                                        </p:tgtEl>
                                        <p:attrNameLst>
                                          <p:attrName>ppt_x</p:attrName>
                                        </p:attrNameLst>
                                      </p:cBhvr>
                                      <p:tavLst>
                                        <p:tav tm="0">
                                          <p:val>
                                            <p:strVal val="#ppt_x"/>
                                          </p:val>
                                        </p:tav>
                                        <p:tav tm="100000">
                                          <p:val>
                                            <p:strVal val="#ppt_x"/>
                                          </p:val>
                                        </p:tav>
                                      </p:tavLst>
                                    </p:anim>
                                    <p:anim calcmode="lin" valueType="num">
                                      <p:cBhvr additive="base">
                                        <p:cTn id="28" dur="3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300" fill="hold">
                                          <p:stCondLst>
                                            <p:cond delay="0"/>
                                          </p:stCondLst>
                                        </p:cTn>
                                        <p:tgtEl>
                                          <p:spTgt spid="25"/>
                                        </p:tgtEl>
                                        <p:attrNameLst>
                                          <p:attrName>style.visibility</p:attrName>
                                        </p:attrNameLst>
                                      </p:cBhvr>
                                      <p:to>
                                        <p:strVal val="visible"/>
                                      </p:to>
                                    </p:set>
                                    <p:anim calcmode="lin" valueType="num">
                                      <p:cBhvr additive="base">
                                        <p:cTn id="33" dur="300" fill="hold"/>
                                        <p:tgtEl>
                                          <p:spTgt spid="25"/>
                                        </p:tgtEl>
                                        <p:attrNameLst>
                                          <p:attrName>ppt_x</p:attrName>
                                        </p:attrNameLst>
                                      </p:cBhvr>
                                      <p:tavLst>
                                        <p:tav tm="0">
                                          <p:val>
                                            <p:strVal val="#ppt_x"/>
                                          </p:val>
                                        </p:tav>
                                        <p:tav tm="100000">
                                          <p:val>
                                            <p:strVal val="#ppt_x"/>
                                          </p:val>
                                        </p:tav>
                                      </p:tavLst>
                                    </p:anim>
                                    <p:anim calcmode="lin" valueType="num">
                                      <p:cBhvr additive="base">
                                        <p:cTn id="34" dur="3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300" fill="hold">
                                          <p:stCondLst>
                                            <p:cond delay="0"/>
                                          </p:stCondLst>
                                        </p:cTn>
                                        <p:tgtEl>
                                          <p:spTgt spid="28"/>
                                        </p:tgtEl>
                                        <p:attrNameLst>
                                          <p:attrName>style.visibility</p:attrName>
                                        </p:attrNameLst>
                                      </p:cBhvr>
                                      <p:to>
                                        <p:strVal val="visible"/>
                                      </p:to>
                                    </p:set>
                                    <p:anim calcmode="lin" valueType="num">
                                      <p:cBhvr additive="base">
                                        <p:cTn id="37" dur="300" fill="hold"/>
                                        <p:tgtEl>
                                          <p:spTgt spid="28"/>
                                        </p:tgtEl>
                                        <p:attrNameLst>
                                          <p:attrName>ppt_x</p:attrName>
                                        </p:attrNameLst>
                                      </p:cBhvr>
                                      <p:tavLst>
                                        <p:tav tm="0">
                                          <p:val>
                                            <p:strVal val="#ppt_x"/>
                                          </p:val>
                                        </p:tav>
                                        <p:tav tm="100000">
                                          <p:val>
                                            <p:strVal val="#ppt_x"/>
                                          </p:val>
                                        </p:tav>
                                      </p:tavLst>
                                    </p:anim>
                                    <p:anim calcmode="lin" valueType="num">
                                      <p:cBhvr additive="base">
                                        <p:cTn id="38" dur="3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300" fill="hold">
                                          <p:stCondLst>
                                            <p:cond delay="0"/>
                                          </p:stCondLst>
                                        </p:cTn>
                                        <p:tgtEl>
                                          <p:spTgt spid="27"/>
                                        </p:tgtEl>
                                        <p:attrNameLst>
                                          <p:attrName>style.visibility</p:attrName>
                                        </p:attrNameLst>
                                      </p:cBhvr>
                                      <p:to>
                                        <p:strVal val="visible"/>
                                      </p:to>
                                    </p:set>
                                    <p:anim calcmode="lin" valueType="num">
                                      <p:cBhvr additive="base">
                                        <p:cTn id="41" dur="300" fill="hold"/>
                                        <p:tgtEl>
                                          <p:spTgt spid="27"/>
                                        </p:tgtEl>
                                        <p:attrNameLst>
                                          <p:attrName>ppt_x</p:attrName>
                                        </p:attrNameLst>
                                      </p:cBhvr>
                                      <p:tavLst>
                                        <p:tav tm="0">
                                          <p:val>
                                            <p:strVal val="#ppt_x"/>
                                          </p:val>
                                        </p:tav>
                                        <p:tav tm="100000">
                                          <p:val>
                                            <p:strVal val="#ppt_x"/>
                                          </p:val>
                                        </p:tav>
                                      </p:tavLst>
                                    </p:anim>
                                    <p:anim calcmode="lin" valueType="num">
                                      <p:cBhvr additive="base">
                                        <p:cTn id="42" dur="3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300" fill="hold">
                                          <p:stCondLst>
                                            <p:cond delay="0"/>
                                          </p:stCondLst>
                                        </p:cTn>
                                        <p:tgtEl>
                                          <p:spTgt spid="29"/>
                                        </p:tgtEl>
                                        <p:attrNameLst>
                                          <p:attrName>style.visibility</p:attrName>
                                        </p:attrNameLst>
                                      </p:cBhvr>
                                      <p:to>
                                        <p:strVal val="visible"/>
                                      </p:to>
                                    </p:set>
                                    <p:anim calcmode="lin" valueType="num">
                                      <p:cBhvr additive="base">
                                        <p:cTn id="47" dur="300" fill="hold"/>
                                        <p:tgtEl>
                                          <p:spTgt spid="29"/>
                                        </p:tgtEl>
                                        <p:attrNameLst>
                                          <p:attrName>ppt_x</p:attrName>
                                        </p:attrNameLst>
                                      </p:cBhvr>
                                      <p:tavLst>
                                        <p:tav tm="0">
                                          <p:val>
                                            <p:strVal val="#ppt_x"/>
                                          </p:val>
                                        </p:tav>
                                        <p:tav tm="100000">
                                          <p:val>
                                            <p:strVal val="#ppt_x"/>
                                          </p:val>
                                        </p:tav>
                                      </p:tavLst>
                                    </p:anim>
                                    <p:anim calcmode="lin" valueType="num">
                                      <p:cBhvr additive="base">
                                        <p:cTn id="48" dur="3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300" fill="hold">
                                          <p:stCondLst>
                                            <p:cond delay="0"/>
                                          </p:stCondLst>
                                        </p:cTn>
                                        <p:tgtEl>
                                          <p:spTgt spid="30"/>
                                        </p:tgtEl>
                                        <p:attrNameLst>
                                          <p:attrName>style.visibility</p:attrName>
                                        </p:attrNameLst>
                                      </p:cBhvr>
                                      <p:to>
                                        <p:strVal val="visible"/>
                                      </p:to>
                                    </p:set>
                                    <p:anim calcmode="lin" valueType="num">
                                      <p:cBhvr additive="base">
                                        <p:cTn id="51" dur="300" fill="hold"/>
                                        <p:tgtEl>
                                          <p:spTgt spid="30"/>
                                        </p:tgtEl>
                                        <p:attrNameLst>
                                          <p:attrName>ppt_x</p:attrName>
                                        </p:attrNameLst>
                                      </p:cBhvr>
                                      <p:tavLst>
                                        <p:tav tm="0">
                                          <p:val>
                                            <p:strVal val="#ppt_x"/>
                                          </p:val>
                                        </p:tav>
                                        <p:tav tm="100000">
                                          <p:val>
                                            <p:strVal val="#ppt_x"/>
                                          </p:val>
                                        </p:tav>
                                      </p:tavLst>
                                    </p:anim>
                                    <p:anim calcmode="lin" valueType="num">
                                      <p:cBhvr additive="base">
                                        <p:cTn id="52" dur="3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300" fill="hold">
                                          <p:stCondLst>
                                            <p:cond delay="0"/>
                                          </p:stCondLst>
                                        </p:cTn>
                                        <p:tgtEl>
                                          <p:spTgt spid="31"/>
                                        </p:tgtEl>
                                        <p:attrNameLst>
                                          <p:attrName>style.visibility</p:attrName>
                                        </p:attrNameLst>
                                      </p:cBhvr>
                                      <p:to>
                                        <p:strVal val="visible"/>
                                      </p:to>
                                    </p:set>
                                    <p:anim calcmode="lin" valueType="num">
                                      <p:cBhvr additive="base">
                                        <p:cTn id="55" dur="300" fill="hold"/>
                                        <p:tgtEl>
                                          <p:spTgt spid="31"/>
                                        </p:tgtEl>
                                        <p:attrNameLst>
                                          <p:attrName>ppt_x</p:attrName>
                                        </p:attrNameLst>
                                      </p:cBhvr>
                                      <p:tavLst>
                                        <p:tav tm="0">
                                          <p:val>
                                            <p:strVal val="#ppt_x"/>
                                          </p:val>
                                        </p:tav>
                                        <p:tav tm="100000">
                                          <p:val>
                                            <p:strVal val="#ppt_x"/>
                                          </p:val>
                                        </p:tav>
                                      </p:tavLst>
                                    </p:anim>
                                    <p:anim calcmode="lin" valueType="num">
                                      <p:cBhvr additive="base">
                                        <p:cTn id="56" dur="3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300" fill="hold">
                                          <p:stCondLst>
                                            <p:cond delay="0"/>
                                          </p:stCondLst>
                                        </p:cTn>
                                        <p:tgtEl>
                                          <p:spTgt spid="32"/>
                                        </p:tgtEl>
                                        <p:attrNameLst>
                                          <p:attrName>style.visibility</p:attrName>
                                        </p:attrNameLst>
                                      </p:cBhvr>
                                      <p:to>
                                        <p:strVal val="visible"/>
                                      </p:to>
                                    </p:set>
                                    <p:anim calcmode="lin" valueType="num">
                                      <p:cBhvr additive="base">
                                        <p:cTn id="61" dur="300" fill="hold"/>
                                        <p:tgtEl>
                                          <p:spTgt spid="32"/>
                                        </p:tgtEl>
                                        <p:attrNameLst>
                                          <p:attrName>ppt_x</p:attrName>
                                        </p:attrNameLst>
                                      </p:cBhvr>
                                      <p:tavLst>
                                        <p:tav tm="0">
                                          <p:val>
                                            <p:strVal val="#ppt_x"/>
                                          </p:val>
                                        </p:tav>
                                        <p:tav tm="100000">
                                          <p:val>
                                            <p:strVal val="#ppt_x"/>
                                          </p:val>
                                        </p:tav>
                                      </p:tavLst>
                                    </p:anim>
                                    <p:anim calcmode="lin" valueType="num">
                                      <p:cBhvr additive="base">
                                        <p:cTn id="62" dur="3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300" fill="hold">
                                          <p:stCondLst>
                                            <p:cond delay="0"/>
                                          </p:stCondLst>
                                        </p:cTn>
                                        <p:tgtEl>
                                          <p:spTgt spid="33"/>
                                        </p:tgtEl>
                                        <p:attrNameLst>
                                          <p:attrName>style.visibility</p:attrName>
                                        </p:attrNameLst>
                                      </p:cBhvr>
                                      <p:to>
                                        <p:strVal val="visible"/>
                                      </p:to>
                                    </p:set>
                                    <p:anim calcmode="lin" valueType="num">
                                      <p:cBhvr additive="base">
                                        <p:cTn id="65" dur="300" fill="hold"/>
                                        <p:tgtEl>
                                          <p:spTgt spid="33"/>
                                        </p:tgtEl>
                                        <p:attrNameLst>
                                          <p:attrName>ppt_x</p:attrName>
                                        </p:attrNameLst>
                                      </p:cBhvr>
                                      <p:tavLst>
                                        <p:tav tm="0">
                                          <p:val>
                                            <p:strVal val="#ppt_x"/>
                                          </p:val>
                                        </p:tav>
                                        <p:tav tm="100000">
                                          <p:val>
                                            <p:strVal val="#ppt_x"/>
                                          </p:val>
                                        </p:tav>
                                      </p:tavLst>
                                    </p:anim>
                                    <p:anim calcmode="lin" valueType="num">
                                      <p:cBhvr additive="base">
                                        <p:cTn id="66" dur="300" fill="hold"/>
                                        <p:tgtEl>
                                          <p:spTgt spid="3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300" fill="hold">
                                          <p:stCondLst>
                                            <p:cond delay="0"/>
                                          </p:stCondLst>
                                        </p:cTn>
                                        <p:tgtEl>
                                          <p:spTgt spid="34"/>
                                        </p:tgtEl>
                                        <p:attrNameLst>
                                          <p:attrName>style.visibility</p:attrName>
                                        </p:attrNameLst>
                                      </p:cBhvr>
                                      <p:to>
                                        <p:strVal val="visible"/>
                                      </p:to>
                                    </p:set>
                                    <p:anim calcmode="lin" valueType="num">
                                      <p:cBhvr additive="base">
                                        <p:cTn id="69" dur="300" fill="hold"/>
                                        <p:tgtEl>
                                          <p:spTgt spid="34"/>
                                        </p:tgtEl>
                                        <p:attrNameLst>
                                          <p:attrName>ppt_x</p:attrName>
                                        </p:attrNameLst>
                                      </p:cBhvr>
                                      <p:tavLst>
                                        <p:tav tm="0">
                                          <p:val>
                                            <p:strVal val="#ppt_x"/>
                                          </p:val>
                                        </p:tav>
                                        <p:tav tm="100000">
                                          <p:val>
                                            <p:strVal val="#ppt_x"/>
                                          </p:val>
                                        </p:tav>
                                      </p:tavLst>
                                    </p:anim>
                                    <p:anim calcmode="lin" valueType="num">
                                      <p:cBhvr additive="base">
                                        <p:cTn id="70" dur="3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300" fill="hold">
                                          <p:stCondLst>
                                            <p:cond delay="0"/>
                                          </p:stCondLst>
                                        </p:cTn>
                                        <p:tgtEl>
                                          <p:spTgt spid="35"/>
                                        </p:tgtEl>
                                        <p:attrNameLst>
                                          <p:attrName>style.visibility</p:attrName>
                                        </p:attrNameLst>
                                      </p:cBhvr>
                                      <p:to>
                                        <p:strVal val="visible"/>
                                      </p:to>
                                    </p:set>
                                    <p:anim calcmode="lin" valueType="num">
                                      <p:cBhvr additive="base">
                                        <p:cTn id="75" dur="300" fill="hold"/>
                                        <p:tgtEl>
                                          <p:spTgt spid="35"/>
                                        </p:tgtEl>
                                        <p:attrNameLst>
                                          <p:attrName>ppt_x</p:attrName>
                                        </p:attrNameLst>
                                      </p:cBhvr>
                                      <p:tavLst>
                                        <p:tav tm="0">
                                          <p:val>
                                            <p:strVal val="#ppt_x"/>
                                          </p:val>
                                        </p:tav>
                                        <p:tav tm="100000">
                                          <p:val>
                                            <p:strVal val="#ppt_x"/>
                                          </p:val>
                                        </p:tav>
                                      </p:tavLst>
                                    </p:anim>
                                    <p:anim calcmode="lin" valueType="num">
                                      <p:cBhvr additive="base">
                                        <p:cTn id="76" dur="300" fill="hold"/>
                                        <p:tgtEl>
                                          <p:spTgt spid="3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300" fill="hold">
                                          <p:stCondLst>
                                            <p:cond delay="0"/>
                                          </p:stCondLst>
                                        </p:cTn>
                                        <p:tgtEl>
                                          <p:spTgt spid="36"/>
                                        </p:tgtEl>
                                        <p:attrNameLst>
                                          <p:attrName>style.visibility</p:attrName>
                                        </p:attrNameLst>
                                      </p:cBhvr>
                                      <p:to>
                                        <p:strVal val="visible"/>
                                      </p:to>
                                    </p:set>
                                    <p:anim calcmode="lin" valueType="num">
                                      <p:cBhvr additive="base">
                                        <p:cTn id="79" dur="300" fill="hold"/>
                                        <p:tgtEl>
                                          <p:spTgt spid="36"/>
                                        </p:tgtEl>
                                        <p:attrNameLst>
                                          <p:attrName>ppt_x</p:attrName>
                                        </p:attrNameLst>
                                      </p:cBhvr>
                                      <p:tavLst>
                                        <p:tav tm="0">
                                          <p:val>
                                            <p:strVal val="#ppt_x"/>
                                          </p:val>
                                        </p:tav>
                                        <p:tav tm="100000">
                                          <p:val>
                                            <p:strVal val="#ppt_x"/>
                                          </p:val>
                                        </p:tav>
                                      </p:tavLst>
                                    </p:anim>
                                    <p:anim calcmode="lin" valueType="num">
                                      <p:cBhvr additive="base">
                                        <p:cTn id="80" dur="300" fill="hold"/>
                                        <p:tgtEl>
                                          <p:spTgt spid="3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300" fill="hold">
                                          <p:stCondLst>
                                            <p:cond delay="0"/>
                                          </p:stCondLst>
                                        </p:cTn>
                                        <p:tgtEl>
                                          <p:spTgt spid="37"/>
                                        </p:tgtEl>
                                        <p:attrNameLst>
                                          <p:attrName>style.visibility</p:attrName>
                                        </p:attrNameLst>
                                      </p:cBhvr>
                                      <p:to>
                                        <p:strVal val="visible"/>
                                      </p:to>
                                    </p:set>
                                    <p:anim calcmode="lin" valueType="num">
                                      <p:cBhvr additive="base">
                                        <p:cTn id="83" dur="300" fill="hold"/>
                                        <p:tgtEl>
                                          <p:spTgt spid="37"/>
                                        </p:tgtEl>
                                        <p:attrNameLst>
                                          <p:attrName>ppt_x</p:attrName>
                                        </p:attrNameLst>
                                      </p:cBhvr>
                                      <p:tavLst>
                                        <p:tav tm="0">
                                          <p:val>
                                            <p:strVal val="#ppt_x"/>
                                          </p:val>
                                        </p:tav>
                                        <p:tav tm="100000">
                                          <p:val>
                                            <p:strVal val="#ppt_x"/>
                                          </p:val>
                                        </p:tav>
                                      </p:tavLst>
                                    </p:anim>
                                    <p:anim calcmode="lin" valueType="num">
                                      <p:cBhvr additive="base">
                                        <p:cTn id="84" dur="3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300" fill="hold">
                                          <p:stCondLst>
                                            <p:cond delay="0"/>
                                          </p:stCondLst>
                                        </p:cTn>
                                        <p:tgtEl>
                                          <p:spTgt spid="38"/>
                                        </p:tgtEl>
                                        <p:attrNameLst>
                                          <p:attrName>style.visibility</p:attrName>
                                        </p:attrNameLst>
                                      </p:cBhvr>
                                      <p:to>
                                        <p:strVal val="visible"/>
                                      </p:to>
                                    </p:set>
                                    <p:anim calcmode="lin" valueType="num">
                                      <p:cBhvr additive="base">
                                        <p:cTn id="89" dur="300" fill="hold"/>
                                        <p:tgtEl>
                                          <p:spTgt spid="38"/>
                                        </p:tgtEl>
                                        <p:attrNameLst>
                                          <p:attrName>ppt_x</p:attrName>
                                        </p:attrNameLst>
                                      </p:cBhvr>
                                      <p:tavLst>
                                        <p:tav tm="0">
                                          <p:val>
                                            <p:strVal val="#ppt_x"/>
                                          </p:val>
                                        </p:tav>
                                        <p:tav tm="100000">
                                          <p:val>
                                            <p:strVal val="#ppt_x"/>
                                          </p:val>
                                        </p:tav>
                                      </p:tavLst>
                                    </p:anim>
                                    <p:anim calcmode="lin" valueType="num">
                                      <p:cBhvr additive="base">
                                        <p:cTn id="90" dur="300" fill="hold"/>
                                        <p:tgtEl>
                                          <p:spTgt spid="3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300" fill="hold">
                                          <p:stCondLst>
                                            <p:cond delay="0"/>
                                          </p:stCondLst>
                                        </p:cTn>
                                        <p:tgtEl>
                                          <p:spTgt spid="39"/>
                                        </p:tgtEl>
                                        <p:attrNameLst>
                                          <p:attrName>style.visibility</p:attrName>
                                        </p:attrNameLst>
                                      </p:cBhvr>
                                      <p:to>
                                        <p:strVal val="visible"/>
                                      </p:to>
                                    </p:set>
                                    <p:anim calcmode="lin" valueType="num">
                                      <p:cBhvr additive="base">
                                        <p:cTn id="93" dur="300" fill="hold"/>
                                        <p:tgtEl>
                                          <p:spTgt spid="39"/>
                                        </p:tgtEl>
                                        <p:attrNameLst>
                                          <p:attrName>ppt_x</p:attrName>
                                        </p:attrNameLst>
                                      </p:cBhvr>
                                      <p:tavLst>
                                        <p:tav tm="0">
                                          <p:val>
                                            <p:strVal val="#ppt_x"/>
                                          </p:val>
                                        </p:tav>
                                        <p:tav tm="100000">
                                          <p:val>
                                            <p:strVal val="#ppt_x"/>
                                          </p:val>
                                        </p:tav>
                                      </p:tavLst>
                                    </p:anim>
                                    <p:anim calcmode="lin" valueType="num">
                                      <p:cBhvr additive="base">
                                        <p:cTn id="94" dur="300" fill="hold"/>
                                        <p:tgtEl>
                                          <p:spTgt spid="39"/>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300" fill="hold">
                                          <p:stCondLst>
                                            <p:cond delay="0"/>
                                          </p:stCondLst>
                                        </p:cTn>
                                        <p:tgtEl>
                                          <p:spTgt spid="40"/>
                                        </p:tgtEl>
                                        <p:attrNameLst>
                                          <p:attrName>style.visibility</p:attrName>
                                        </p:attrNameLst>
                                      </p:cBhvr>
                                      <p:to>
                                        <p:strVal val="visible"/>
                                      </p:to>
                                    </p:set>
                                    <p:anim calcmode="lin" valueType="num">
                                      <p:cBhvr additive="base">
                                        <p:cTn id="97" dur="300" fill="hold"/>
                                        <p:tgtEl>
                                          <p:spTgt spid="40"/>
                                        </p:tgtEl>
                                        <p:attrNameLst>
                                          <p:attrName>ppt_x</p:attrName>
                                        </p:attrNameLst>
                                      </p:cBhvr>
                                      <p:tavLst>
                                        <p:tav tm="0">
                                          <p:val>
                                            <p:strVal val="#ppt_x"/>
                                          </p:val>
                                        </p:tav>
                                        <p:tav tm="100000">
                                          <p:val>
                                            <p:strVal val="#ppt_x"/>
                                          </p:val>
                                        </p:tav>
                                      </p:tavLst>
                                    </p:anim>
                                    <p:anim calcmode="lin" valueType="num">
                                      <p:cBhvr additive="base">
                                        <p:cTn id="98" dur="3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1" grpId="1" animBg="1"/>
      <p:bldP spid="102" grpId="0" animBg="1"/>
      <p:bldP spid="102"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987221" y="2743179"/>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566856" y="232677"/>
            <a:ext cx="4353692" cy="523220"/>
          </a:xfrm>
          <a:prstGeom prst="rect">
            <a:avLst/>
          </a:prstGeom>
        </p:spPr>
        <p:txBody>
          <a:bodyPr wrap="none">
            <a:spAutoFit/>
          </a:bodyPr>
          <a:lstStyle/>
          <a:p>
            <a:r>
              <a:rPr lang="en-US" altLang="zh-CN" sz="2800" b="1" dirty="0">
                <a:solidFill>
                  <a:srgbClr val="2E97BC"/>
                </a:solidFill>
                <a:cs typeface="+mn-ea"/>
                <a:sym typeface="+mn-lt"/>
              </a:rPr>
              <a:t>Module: Algorithms.py</a:t>
            </a:r>
          </a:p>
        </p:txBody>
      </p:sp>
      <p:sp>
        <p:nvSpPr>
          <p:cNvPr id="43" name="矩形 42"/>
          <p:cNvSpPr/>
          <p:nvPr/>
        </p:nvSpPr>
        <p:spPr>
          <a:xfrm>
            <a:off x="1116330" y="863600"/>
            <a:ext cx="1871980" cy="36004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2E97BC"/>
              </a:solidFill>
            </a:endParaRPr>
          </a:p>
          <a:p>
            <a:pPr algn="ctr"/>
            <a:r>
              <a:rPr lang="en-US" altLang="zh-CN">
                <a:solidFill>
                  <a:srgbClr val="2E97BC"/>
                </a:solidFill>
                <a:sym typeface="+mn-ea"/>
              </a:rPr>
              <a:t>Func:q-learning()</a:t>
            </a:r>
            <a:endParaRPr lang="en-US" altLang="zh-CN">
              <a:solidFill>
                <a:srgbClr val="2E97BC"/>
              </a:solidFill>
            </a:endParaRPr>
          </a:p>
          <a:p>
            <a:pPr algn="ctr"/>
            <a:endParaRPr lang="zh-CN" altLang="en-US"/>
          </a:p>
        </p:txBody>
      </p:sp>
      <p:sp>
        <p:nvSpPr>
          <p:cNvPr id="48" name="圆角矩形 47"/>
          <p:cNvSpPr/>
          <p:nvPr/>
        </p:nvSpPr>
        <p:spPr>
          <a:xfrm>
            <a:off x="2124075" y="1583690"/>
            <a:ext cx="1534795" cy="1470025"/>
          </a:xfrm>
          <a:prstGeom prst="roundRect">
            <a:avLst/>
          </a:prstGeom>
          <a:noFill/>
          <a:ln w="38100">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2259965" y="1727835"/>
            <a:ext cx="130302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state0</a:t>
            </a:r>
          </a:p>
        </p:txBody>
      </p:sp>
      <p:sp>
        <p:nvSpPr>
          <p:cNvPr id="50" name="矩形 49"/>
          <p:cNvSpPr/>
          <p:nvPr/>
        </p:nvSpPr>
        <p:spPr>
          <a:xfrm>
            <a:off x="4140200" y="1756410"/>
            <a:ext cx="1368425"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evn.reset()</a:t>
            </a:r>
          </a:p>
        </p:txBody>
      </p:sp>
      <p:sp>
        <p:nvSpPr>
          <p:cNvPr id="52" name="圆角矩形 51"/>
          <p:cNvSpPr/>
          <p:nvPr/>
        </p:nvSpPr>
        <p:spPr>
          <a:xfrm>
            <a:off x="2261235" y="2375535"/>
            <a:ext cx="130302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policy</a:t>
            </a:r>
          </a:p>
        </p:txBody>
      </p:sp>
      <p:cxnSp>
        <p:nvCxnSpPr>
          <p:cNvPr id="53" name="直接箭头连接符 52"/>
          <p:cNvCxnSpPr>
            <a:stCxn id="50" idx="1"/>
            <a:endCxn id="49" idx="3"/>
          </p:cNvCxnSpPr>
          <p:nvPr/>
        </p:nvCxnSpPr>
        <p:spPr>
          <a:xfrm flipH="1" flipV="1">
            <a:off x="3562985" y="1958340"/>
            <a:ext cx="577215" cy="146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4140200" y="2404110"/>
            <a:ext cx="1368425"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ε-greedy()</a:t>
            </a:r>
          </a:p>
        </p:txBody>
      </p:sp>
      <p:cxnSp>
        <p:nvCxnSpPr>
          <p:cNvPr id="55" name="直接箭头连接符 54"/>
          <p:cNvCxnSpPr/>
          <p:nvPr/>
        </p:nvCxnSpPr>
        <p:spPr>
          <a:xfrm flipH="1">
            <a:off x="3564255" y="2599055"/>
            <a:ext cx="577215" cy="1397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曲线连接符 57"/>
          <p:cNvCxnSpPr/>
          <p:nvPr/>
        </p:nvCxnSpPr>
        <p:spPr>
          <a:xfrm rot="10800000" flipV="1">
            <a:off x="5508625" y="1271270"/>
            <a:ext cx="1230630" cy="527685"/>
          </a:xfrm>
          <a:prstGeom prst="curvedConnector3">
            <a:avLst>
              <a:gd name="adj1" fmla="val 49948"/>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6732905" y="863600"/>
            <a:ext cx="1579880" cy="109537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flappy.py</a:t>
            </a:r>
          </a:p>
        </p:txBody>
      </p:sp>
      <p:cxnSp>
        <p:nvCxnSpPr>
          <p:cNvPr id="60" name="肘形连接符 59"/>
          <p:cNvCxnSpPr>
            <a:stCxn id="48" idx="2"/>
          </p:cNvCxnSpPr>
          <p:nvPr/>
        </p:nvCxnSpPr>
        <p:spPr>
          <a:xfrm rot="5400000" flipV="1">
            <a:off x="3170555" y="2774315"/>
            <a:ext cx="834390" cy="1392555"/>
          </a:xfrm>
          <a:prstGeom prst="bentConnector2">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4284028" y="2971638"/>
            <a:ext cx="3834765" cy="1852774"/>
          </a:xfrm>
          <a:prstGeom prst="roundRect">
            <a:avLst/>
          </a:prstGeom>
          <a:noFill/>
          <a:ln w="3810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4428490" y="3023870"/>
            <a:ext cx="1149350" cy="337185"/>
          </a:xfrm>
          <a:prstGeom prst="rect">
            <a:avLst/>
          </a:prstGeom>
          <a:noFill/>
        </p:spPr>
        <p:txBody>
          <a:bodyPr wrap="square" rtlCol="0">
            <a:spAutoFit/>
          </a:bodyPr>
          <a:lstStyle/>
          <a:p>
            <a:r>
              <a:rPr lang="en-US" altLang="zh-CN">
                <a:solidFill>
                  <a:schemeClr val="bg1">
                    <a:lumMod val="75000"/>
                  </a:schemeClr>
                </a:solidFill>
              </a:rPr>
              <a:t>loop</a:t>
            </a:r>
          </a:p>
        </p:txBody>
      </p:sp>
      <p:sp>
        <p:nvSpPr>
          <p:cNvPr id="63" name="矩形 62"/>
          <p:cNvSpPr/>
          <p:nvPr/>
        </p:nvSpPr>
        <p:spPr>
          <a:xfrm>
            <a:off x="6156960" y="3095625"/>
            <a:ext cx="1697990"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evn.is_terminal()</a:t>
            </a:r>
          </a:p>
        </p:txBody>
      </p:sp>
      <p:cxnSp>
        <p:nvCxnSpPr>
          <p:cNvPr id="64" name="曲线连接符 63"/>
          <p:cNvCxnSpPr>
            <a:endCxn id="63" idx="0"/>
          </p:cNvCxnSpPr>
          <p:nvPr/>
        </p:nvCxnSpPr>
        <p:spPr>
          <a:xfrm rot="5400000">
            <a:off x="6795135" y="2183765"/>
            <a:ext cx="1122680" cy="701040"/>
          </a:xfrm>
          <a:prstGeom prst="curvedConnector3">
            <a:avLst>
              <a:gd name="adj1" fmla="val 50057"/>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6300470" y="4104005"/>
            <a:ext cx="1725930" cy="48958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a=choose_from_policy()</a:t>
            </a:r>
          </a:p>
        </p:txBody>
      </p:sp>
      <p:sp>
        <p:nvSpPr>
          <p:cNvPr id="66" name="矩形 65"/>
          <p:cNvSpPr/>
          <p:nvPr/>
        </p:nvSpPr>
        <p:spPr>
          <a:xfrm>
            <a:off x="4356735" y="3528060"/>
            <a:ext cx="1494790" cy="4324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2E97BC"/>
                </a:solidFill>
              </a:rPr>
              <a:t>s',r=evn.next()</a:t>
            </a:r>
          </a:p>
        </p:txBody>
      </p:sp>
      <p:cxnSp>
        <p:nvCxnSpPr>
          <p:cNvPr id="68" name="曲线连接符 67"/>
          <p:cNvCxnSpPr/>
          <p:nvPr/>
        </p:nvCxnSpPr>
        <p:spPr>
          <a:xfrm rot="5400000">
            <a:off x="5234940" y="1842135"/>
            <a:ext cx="1814830" cy="1556385"/>
          </a:xfrm>
          <a:prstGeom prst="curvedConnector3">
            <a:avLst>
              <a:gd name="adj1" fmla="val 50017"/>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7020560" y="3725545"/>
            <a:ext cx="598170" cy="337185"/>
          </a:xfrm>
          <a:prstGeom prst="rect">
            <a:avLst/>
          </a:prstGeom>
          <a:noFill/>
        </p:spPr>
        <p:txBody>
          <a:bodyPr wrap="square" rtlCol="0">
            <a:spAutoFit/>
          </a:bodyPr>
          <a:lstStyle/>
          <a:p>
            <a:r>
              <a:rPr lang="en-US" altLang="zh-CN"/>
              <a:t>NO</a:t>
            </a:r>
          </a:p>
        </p:txBody>
      </p:sp>
      <p:sp>
        <p:nvSpPr>
          <p:cNvPr id="73" name="圆角右箭头 72"/>
          <p:cNvSpPr/>
          <p:nvPr/>
        </p:nvSpPr>
        <p:spPr>
          <a:xfrm>
            <a:off x="5580380" y="3168015"/>
            <a:ext cx="576580" cy="360045"/>
          </a:xfrm>
          <a:prstGeom prst="bentArrow">
            <a:avLst/>
          </a:prstGeom>
          <a:solidFill>
            <a:srgbClr val="FF000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下箭头 73"/>
          <p:cNvSpPr/>
          <p:nvPr/>
        </p:nvSpPr>
        <p:spPr>
          <a:xfrm>
            <a:off x="7020560" y="3528060"/>
            <a:ext cx="75565" cy="575945"/>
          </a:xfrm>
          <a:prstGeom prst="downArrow">
            <a:avLst/>
          </a:prstGeom>
          <a:solidFill>
            <a:srgbClr val="FF0000"/>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肘形连接符 74"/>
          <p:cNvCxnSpPr>
            <a:endCxn id="66" idx="2"/>
          </p:cNvCxnSpPr>
          <p:nvPr/>
        </p:nvCxnSpPr>
        <p:spPr>
          <a:xfrm rot="10800000">
            <a:off x="5103495" y="3960495"/>
            <a:ext cx="1151255" cy="471170"/>
          </a:xfrm>
          <a:prstGeom prst="bent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7" name="对象 76"/>
          <p:cNvGraphicFramePr/>
          <p:nvPr/>
        </p:nvGraphicFramePr>
        <p:xfrm>
          <a:off x="187960" y="1655445"/>
          <a:ext cx="1677035" cy="3241040"/>
        </p:xfrm>
        <a:graphic>
          <a:graphicData uri="http://schemas.openxmlformats.org/presentationml/2006/ole">
            <mc:AlternateContent xmlns:mc="http://schemas.openxmlformats.org/markup-compatibility/2006">
              <mc:Choice xmlns:v="urn:schemas-microsoft-com:vml" Requires="v">
                <p:oleObj r:id="rId4" imgW="3009900" imgH="5021580" progId="Paint.Picture">
                  <p:embed/>
                </p:oleObj>
              </mc:Choice>
              <mc:Fallback>
                <p:oleObj r:id="rId4" imgW="3009900" imgH="5021580" progId="Paint.Picture">
                  <p:embed/>
                  <p:pic>
                    <p:nvPicPr>
                      <p:cNvPr id="0" name="对象 76"/>
                      <p:cNvPicPr/>
                      <p:nvPr/>
                    </p:nvPicPr>
                    <p:blipFill>
                      <a:blip r:embed="rId5"/>
                      <a:stretch>
                        <a:fillRect/>
                      </a:stretch>
                    </p:blipFill>
                    <p:spPr>
                      <a:xfrm>
                        <a:off x="187960" y="1655445"/>
                        <a:ext cx="1677035" cy="3241040"/>
                      </a:xfrm>
                      <a:prstGeom prst="rect">
                        <a:avLst/>
                      </a:prstGeom>
                    </p:spPr>
                  </p:pic>
                </p:oleObj>
              </mc:Fallback>
            </mc:AlternateContent>
          </a:graphicData>
        </a:graphic>
      </p:graphicFrame>
      <p:sp>
        <p:nvSpPr>
          <p:cNvPr id="45" name="左弧形箭头 44"/>
          <p:cNvSpPr/>
          <p:nvPr/>
        </p:nvSpPr>
        <p:spPr>
          <a:xfrm>
            <a:off x="1619885" y="1295400"/>
            <a:ext cx="504190" cy="72009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p:cNvSpPr txBox="1"/>
          <p:nvPr/>
        </p:nvSpPr>
        <p:spPr>
          <a:xfrm>
            <a:off x="667353" y="1243329"/>
            <a:ext cx="1071880" cy="583565"/>
          </a:xfrm>
          <a:prstGeom prst="rect">
            <a:avLst/>
          </a:prstGeom>
          <a:noFill/>
        </p:spPr>
        <p:txBody>
          <a:bodyPr wrap="square" rtlCol="0">
            <a:spAutoFit/>
          </a:bodyPr>
          <a:lstStyle/>
          <a:p>
            <a:r>
              <a:rPr lang="en-US" altLang="zh-CN" dirty="0">
                <a:sym typeface="+mn-ea"/>
              </a:rPr>
              <a:t>initialize</a:t>
            </a:r>
            <a:endParaRPr lang="zh-CN" altLang="en-US" dirty="0"/>
          </a:p>
          <a:p>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8496"/>
    </mc:Choice>
    <mc:Fallback xmlns="">
      <p:transition spd="slow" advTm="84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300" fill="hold"/>
                                        <p:tgtEl>
                                          <p:spTgt spid="77"/>
                                        </p:tgtEl>
                                        <p:attrNameLst>
                                          <p:attrName>ppt_x</p:attrName>
                                        </p:attrNameLst>
                                      </p:cBhvr>
                                      <p:tavLst>
                                        <p:tav tm="0">
                                          <p:val>
                                            <p:strVal val="#ppt_x"/>
                                          </p:val>
                                        </p:tav>
                                        <p:tav tm="100000">
                                          <p:val>
                                            <p:strVal val="#ppt_x"/>
                                          </p:val>
                                        </p:tav>
                                      </p:tavLst>
                                    </p:anim>
                                    <p:anim calcmode="lin" valueType="num">
                                      <p:cBhvr additive="base">
                                        <p:cTn id="8" dur="3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300" fill="hold"/>
                                        <p:tgtEl>
                                          <p:spTgt spid="43"/>
                                        </p:tgtEl>
                                        <p:attrNameLst>
                                          <p:attrName>ppt_x</p:attrName>
                                        </p:attrNameLst>
                                      </p:cBhvr>
                                      <p:tavLst>
                                        <p:tav tm="0">
                                          <p:val>
                                            <p:strVal val="#ppt_x"/>
                                          </p:val>
                                        </p:tav>
                                        <p:tav tm="100000">
                                          <p:val>
                                            <p:strVal val="#ppt_x"/>
                                          </p:val>
                                        </p:tav>
                                      </p:tavLst>
                                    </p:anim>
                                    <p:anim calcmode="lin" valueType="num">
                                      <p:cBhvr additive="base">
                                        <p:cTn id="14" dur="3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300" fill="hold"/>
                                        <p:tgtEl>
                                          <p:spTgt spid="46"/>
                                        </p:tgtEl>
                                        <p:attrNameLst>
                                          <p:attrName>ppt_x</p:attrName>
                                        </p:attrNameLst>
                                      </p:cBhvr>
                                      <p:tavLst>
                                        <p:tav tm="0">
                                          <p:val>
                                            <p:strVal val="#ppt_x"/>
                                          </p:val>
                                        </p:tav>
                                        <p:tav tm="100000">
                                          <p:val>
                                            <p:strVal val="#ppt_x"/>
                                          </p:val>
                                        </p:tav>
                                      </p:tavLst>
                                    </p:anim>
                                    <p:anim calcmode="lin" valueType="num">
                                      <p:cBhvr additive="base">
                                        <p:cTn id="18" dur="300" fill="hold"/>
                                        <p:tgtEl>
                                          <p:spTgt spid="4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300" fill="hold"/>
                                        <p:tgtEl>
                                          <p:spTgt spid="45"/>
                                        </p:tgtEl>
                                        <p:attrNameLst>
                                          <p:attrName>ppt_x</p:attrName>
                                        </p:attrNameLst>
                                      </p:cBhvr>
                                      <p:tavLst>
                                        <p:tav tm="0">
                                          <p:val>
                                            <p:strVal val="#ppt_x"/>
                                          </p:val>
                                        </p:tav>
                                        <p:tav tm="100000">
                                          <p:val>
                                            <p:strVal val="#ppt_x"/>
                                          </p:val>
                                        </p:tav>
                                      </p:tavLst>
                                    </p:anim>
                                    <p:anim calcmode="lin" valueType="num">
                                      <p:cBhvr additive="base">
                                        <p:cTn id="22" dur="300" fill="hold"/>
                                        <p:tgtEl>
                                          <p:spTgt spid="4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300" fill="hold"/>
                                        <p:tgtEl>
                                          <p:spTgt spid="48"/>
                                        </p:tgtEl>
                                        <p:attrNameLst>
                                          <p:attrName>ppt_x</p:attrName>
                                        </p:attrNameLst>
                                      </p:cBhvr>
                                      <p:tavLst>
                                        <p:tav tm="0">
                                          <p:val>
                                            <p:strVal val="#ppt_x"/>
                                          </p:val>
                                        </p:tav>
                                        <p:tav tm="100000">
                                          <p:val>
                                            <p:strVal val="#ppt_x"/>
                                          </p:val>
                                        </p:tav>
                                      </p:tavLst>
                                    </p:anim>
                                    <p:anim calcmode="lin" valueType="num">
                                      <p:cBhvr additive="base">
                                        <p:cTn id="26" dur="300" fill="hold"/>
                                        <p:tgtEl>
                                          <p:spTgt spid="4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300" fill="hold"/>
                                        <p:tgtEl>
                                          <p:spTgt spid="49"/>
                                        </p:tgtEl>
                                        <p:attrNameLst>
                                          <p:attrName>ppt_x</p:attrName>
                                        </p:attrNameLst>
                                      </p:cBhvr>
                                      <p:tavLst>
                                        <p:tav tm="0">
                                          <p:val>
                                            <p:strVal val="#ppt_x"/>
                                          </p:val>
                                        </p:tav>
                                        <p:tav tm="100000">
                                          <p:val>
                                            <p:strVal val="#ppt_x"/>
                                          </p:val>
                                        </p:tav>
                                      </p:tavLst>
                                    </p:anim>
                                    <p:anim calcmode="lin" valueType="num">
                                      <p:cBhvr additive="base">
                                        <p:cTn id="30" dur="300" fill="hold"/>
                                        <p:tgtEl>
                                          <p:spTgt spid="4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300" fill="hold"/>
                                        <p:tgtEl>
                                          <p:spTgt spid="52"/>
                                        </p:tgtEl>
                                        <p:attrNameLst>
                                          <p:attrName>ppt_x</p:attrName>
                                        </p:attrNameLst>
                                      </p:cBhvr>
                                      <p:tavLst>
                                        <p:tav tm="0">
                                          <p:val>
                                            <p:strVal val="#ppt_x"/>
                                          </p:val>
                                        </p:tav>
                                        <p:tav tm="100000">
                                          <p:val>
                                            <p:strVal val="#ppt_x"/>
                                          </p:val>
                                        </p:tav>
                                      </p:tavLst>
                                    </p:anim>
                                    <p:anim calcmode="lin" valueType="num">
                                      <p:cBhvr additive="base">
                                        <p:cTn id="34" dur="3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300" fill="hold"/>
                                        <p:tgtEl>
                                          <p:spTgt spid="53"/>
                                        </p:tgtEl>
                                        <p:attrNameLst>
                                          <p:attrName>ppt_x</p:attrName>
                                        </p:attrNameLst>
                                      </p:cBhvr>
                                      <p:tavLst>
                                        <p:tav tm="0">
                                          <p:val>
                                            <p:strVal val="#ppt_x"/>
                                          </p:val>
                                        </p:tav>
                                        <p:tav tm="100000">
                                          <p:val>
                                            <p:strVal val="#ppt_x"/>
                                          </p:val>
                                        </p:tav>
                                      </p:tavLst>
                                    </p:anim>
                                    <p:anim calcmode="lin" valueType="num">
                                      <p:cBhvr additive="base">
                                        <p:cTn id="40" dur="3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300" fill="hold"/>
                                        <p:tgtEl>
                                          <p:spTgt spid="50"/>
                                        </p:tgtEl>
                                        <p:attrNameLst>
                                          <p:attrName>ppt_x</p:attrName>
                                        </p:attrNameLst>
                                      </p:cBhvr>
                                      <p:tavLst>
                                        <p:tav tm="0">
                                          <p:val>
                                            <p:strVal val="#ppt_x"/>
                                          </p:val>
                                        </p:tav>
                                        <p:tav tm="100000">
                                          <p:val>
                                            <p:strVal val="#ppt_x"/>
                                          </p:val>
                                        </p:tav>
                                      </p:tavLst>
                                    </p:anim>
                                    <p:anim calcmode="lin" valueType="num">
                                      <p:cBhvr additive="base">
                                        <p:cTn id="44" dur="300" fill="hold"/>
                                        <p:tgtEl>
                                          <p:spTgt spid="5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300" fill="hold"/>
                                        <p:tgtEl>
                                          <p:spTgt spid="55"/>
                                        </p:tgtEl>
                                        <p:attrNameLst>
                                          <p:attrName>ppt_x</p:attrName>
                                        </p:attrNameLst>
                                      </p:cBhvr>
                                      <p:tavLst>
                                        <p:tav tm="0">
                                          <p:val>
                                            <p:strVal val="#ppt_x"/>
                                          </p:val>
                                        </p:tav>
                                        <p:tav tm="100000">
                                          <p:val>
                                            <p:strVal val="#ppt_x"/>
                                          </p:val>
                                        </p:tav>
                                      </p:tavLst>
                                    </p:anim>
                                    <p:anim calcmode="lin" valueType="num">
                                      <p:cBhvr additive="base">
                                        <p:cTn id="48" dur="3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300" fill="hold"/>
                                        <p:tgtEl>
                                          <p:spTgt spid="54"/>
                                        </p:tgtEl>
                                        <p:attrNameLst>
                                          <p:attrName>ppt_x</p:attrName>
                                        </p:attrNameLst>
                                      </p:cBhvr>
                                      <p:tavLst>
                                        <p:tav tm="0">
                                          <p:val>
                                            <p:strVal val="#ppt_x"/>
                                          </p:val>
                                        </p:tav>
                                        <p:tav tm="100000">
                                          <p:val>
                                            <p:strVal val="#ppt_x"/>
                                          </p:val>
                                        </p:tav>
                                      </p:tavLst>
                                    </p:anim>
                                    <p:anim calcmode="lin" valueType="num">
                                      <p:cBhvr additive="base">
                                        <p:cTn id="52" dur="3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cBhvr additive="base">
                                        <p:cTn id="57" dur="300" fill="hold"/>
                                        <p:tgtEl>
                                          <p:spTgt spid="58"/>
                                        </p:tgtEl>
                                        <p:attrNameLst>
                                          <p:attrName>ppt_x</p:attrName>
                                        </p:attrNameLst>
                                      </p:cBhvr>
                                      <p:tavLst>
                                        <p:tav tm="0">
                                          <p:val>
                                            <p:strVal val="#ppt_x"/>
                                          </p:val>
                                        </p:tav>
                                        <p:tav tm="100000">
                                          <p:val>
                                            <p:strVal val="#ppt_x"/>
                                          </p:val>
                                        </p:tav>
                                      </p:tavLst>
                                    </p:anim>
                                    <p:anim calcmode="lin" valueType="num">
                                      <p:cBhvr additive="base">
                                        <p:cTn id="58" dur="300" fill="hold"/>
                                        <p:tgtEl>
                                          <p:spTgt spid="5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300" fill="hold"/>
                                        <p:tgtEl>
                                          <p:spTgt spid="59"/>
                                        </p:tgtEl>
                                        <p:attrNameLst>
                                          <p:attrName>ppt_x</p:attrName>
                                        </p:attrNameLst>
                                      </p:cBhvr>
                                      <p:tavLst>
                                        <p:tav tm="0">
                                          <p:val>
                                            <p:strVal val="#ppt_x"/>
                                          </p:val>
                                        </p:tav>
                                        <p:tav tm="100000">
                                          <p:val>
                                            <p:strVal val="#ppt_x"/>
                                          </p:val>
                                        </p:tav>
                                      </p:tavLst>
                                    </p:anim>
                                    <p:anim calcmode="lin" valueType="num">
                                      <p:cBhvr additive="base">
                                        <p:cTn id="62" dur="3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300" fill="hold"/>
                                        <p:tgtEl>
                                          <p:spTgt spid="60"/>
                                        </p:tgtEl>
                                        <p:attrNameLst>
                                          <p:attrName>ppt_x</p:attrName>
                                        </p:attrNameLst>
                                      </p:cBhvr>
                                      <p:tavLst>
                                        <p:tav tm="0">
                                          <p:val>
                                            <p:strVal val="#ppt_x"/>
                                          </p:val>
                                        </p:tav>
                                        <p:tav tm="100000">
                                          <p:val>
                                            <p:strVal val="#ppt_x"/>
                                          </p:val>
                                        </p:tav>
                                      </p:tavLst>
                                    </p:anim>
                                    <p:anim calcmode="lin" valueType="num">
                                      <p:cBhvr additive="base">
                                        <p:cTn id="68" dur="3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300" fill="hold"/>
                                        <p:tgtEl>
                                          <p:spTgt spid="61"/>
                                        </p:tgtEl>
                                        <p:attrNameLst>
                                          <p:attrName>ppt_x</p:attrName>
                                        </p:attrNameLst>
                                      </p:cBhvr>
                                      <p:tavLst>
                                        <p:tav tm="0">
                                          <p:val>
                                            <p:strVal val="#ppt_x"/>
                                          </p:val>
                                        </p:tav>
                                        <p:tav tm="100000">
                                          <p:val>
                                            <p:strVal val="#ppt_x"/>
                                          </p:val>
                                        </p:tav>
                                      </p:tavLst>
                                    </p:anim>
                                    <p:anim calcmode="lin" valueType="num">
                                      <p:cBhvr additive="base">
                                        <p:cTn id="72" dur="3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300" fill="hold"/>
                                        <p:tgtEl>
                                          <p:spTgt spid="62"/>
                                        </p:tgtEl>
                                        <p:attrNameLst>
                                          <p:attrName>ppt_x</p:attrName>
                                        </p:attrNameLst>
                                      </p:cBhvr>
                                      <p:tavLst>
                                        <p:tav tm="0">
                                          <p:val>
                                            <p:strVal val="#ppt_x"/>
                                          </p:val>
                                        </p:tav>
                                        <p:tav tm="100000">
                                          <p:val>
                                            <p:strVal val="#ppt_x"/>
                                          </p:val>
                                        </p:tav>
                                      </p:tavLst>
                                    </p:anim>
                                    <p:anim calcmode="lin" valueType="num">
                                      <p:cBhvr additive="base">
                                        <p:cTn id="76" dur="3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63"/>
                                        </p:tgtEl>
                                        <p:attrNameLst>
                                          <p:attrName>style.visibility</p:attrName>
                                        </p:attrNameLst>
                                      </p:cBhvr>
                                      <p:to>
                                        <p:strVal val="visible"/>
                                      </p:to>
                                    </p:set>
                                    <p:anim calcmode="lin" valueType="num">
                                      <p:cBhvr additive="base">
                                        <p:cTn id="81" dur="300" fill="hold"/>
                                        <p:tgtEl>
                                          <p:spTgt spid="63"/>
                                        </p:tgtEl>
                                        <p:attrNameLst>
                                          <p:attrName>ppt_x</p:attrName>
                                        </p:attrNameLst>
                                      </p:cBhvr>
                                      <p:tavLst>
                                        <p:tav tm="0">
                                          <p:val>
                                            <p:strVal val="#ppt_x"/>
                                          </p:val>
                                        </p:tav>
                                        <p:tav tm="100000">
                                          <p:val>
                                            <p:strVal val="#ppt_x"/>
                                          </p:val>
                                        </p:tav>
                                      </p:tavLst>
                                    </p:anim>
                                    <p:anim calcmode="lin" valueType="num">
                                      <p:cBhvr additive="base">
                                        <p:cTn id="82" dur="300" fill="hold"/>
                                        <p:tgtEl>
                                          <p:spTgt spid="6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anim calcmode="lin" valueType="num">
                                      <p:cBhvr additive="base">
                                        <p:cTn id="85" dur="300" fill="hold"/>
                                        <p:tgtEl>
                                          <p:spTgt spid="65"/>
                                        </p:tgtEl>
                                        <p:attrNameLst>
                                          <p:attrName>ppt_x</p:attrName>
                                        </p:attrNameLst>
                                      </p:cBhvr>
                                      <p:tavLst>
                                        <p:tav tm="0">
                                          <p:val>
                                            <p:strVal val="#ppt_x"/>
                                          </p:val>
                                        </p:tav>
                                        <p:tav tm="100000">
                                          <p:val>
                                            <p:strVal val="#ppt_x"/>
                                          </p:val>
                                        </p:tav>
                                      </p:tavLst>
                                    </p:anim>
                                    <p:anim calcmode="lin" valueType="num">
                                      <p:cBhvr additive="base">
                                        <p:cTn id="86" dur="300" fill="hold"/>
                                        <p:tgtEl>
                                          <p:spTgt spid="6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additive="base">
                                        <p:cTn id="89" dur="300" fill="hold"/>
                                        <p:tgtEl>
                                          <p:spTgt spid="66"/>
                                        </p:tgtEl>
                                        <p:attrNameLst>
                                          <p:attrName>ppt_x</p:attrName>
                                        </p:attrNameLst>
                                      </p:cBhvr>
                                      <p:tavLst>
                                        <p:tav tm="0">
                                          <p:val>
                                            <p:strVal val="#ppt_x"/>
                                          </p:val>
                                        </p:tav>
                                        <p:tav tm="100000">
                                          <p:val>
                                            <p:strVal val="#ppt_x"/>
                                          </p:val>
                                        </p:tav>
                                      </p:tavLst>
                                    </p:anim>
                                    <p:anim calcmode="lin" valueType="num">
                                      <p:cBhvr additive="base">
                                        <p:cTn id="90" dur="300" fill="hold"/>
                                        <p:tgtEl>
                                          <p:spTgt spid="66"/>
                                        </p:tgtEl>
                                        <p:attrNameLst>
                                          <p:attrName>ppt_y</p:attrName>
                                        </p:attrNameLst>
                                      </p:cBhvr>
                                      <p:tavLst>
                                        <p:tav tm="0">
                                          <p:val>
                                            <p:strVal val="1+#ppt_h/2"/>
                                          </p:val>
                                        </p:tav>
                                        <p:tav tm="100000">
                                          <p:val>
                                            <p:strVal val="#ppt_y"/>
                                          </p:val>
                                        </p:tav>
                                      </p:tavLst>
                                    </p:anim>
                                  </p:childTnLst>
                                </p:cTn>
                              </p:par>
                            </p:childTnLst>
                          </p:cTn>
                        </p:par>
                        <p:par>
                          <p:cTn id="91" fill="hold">
                            <p:stCondLst>
                              <p:cond delay="300"/>
                            </p:stCondLst>
                            <p:childTnLst>
                              <p:par>
                                <p:cTn id="92" presetID="2" presetClass="entr" presetSubtype="4" fill="hold" grpId="0" nodeType="afterEffect">
                                  <p:stCondLst>
                                    <p:cond delay="0"/>
                                  </p:stCondLst>
                                  <p:childTnLst>
                                    <p:set>
                                      <p:cBhvr>
                                        <p:cTn id="93" dur="1" fill="hold">
                                          <p:stCondLst>
                                            <p:cond delay="0"/>
                                          </p:stCondLst>
                                        </p:cTn>
                                        <p:tgtEl>
                                          <p:spTgt spid="74"/>
                                        </p:tgtEl>
                                        <p:attrNameLst>
                                          <p:attrName>style.visibility</p:attrName>
                                        </p:attrNameLst>
                                      </p:cBhvr>
                                      <p:to>
                                        <p:strVal val="visible"/>
                                      </p:to>
                                    </p:set>
                                    <p:anim calcmode="lin" valueType="num">
                                      <p:cBhvr additive="base">
                                        <p:cTn id="94" dur="300" fill="hold"/>
                                        <p:tgtEl>
                                          <p:spTgt spid="74"/>
                                        </p:tgtEl>
                                        <p:attrNameLst>
                                          <p:attrName>ppt_x</p:attrName>
                                        </p:attrNameLst>
                                      </p:cBhvr>
                                      <p:tavLst>
                                        <p:tav tm="0">
                                          <p:val>
                                            <p:strVal val="#ppt_x"/>
                                          </p:val>
                                        </p:tav>
                                        <p:tav tm="100000">
                                          <p:val>
                                            <p:strVal val="#ppt_x"/>
                                          </p:val>
                                        </p:tav>
                                      </p:tavLst>
                                    </p:anim>
                                    <p:anim calcmode="lin" valueType="num">
                                      <p:cBhvr additive="base">
                                        <p:cTn id="95" dur="300" fill="hold"/>
                                        <p:tgtEl>
                                          <p:spTgt spid="74"/>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cBhvr additive="base">
                                        <p:cTn id="98" dur="300" fill="hold"/>
                                        <p:tgtEl>
                                          <p:spTgt spid="70"/>
                                        </p:tgtEl>
                                        <p:attrNameLst>
                                          <p:attrName>ppt_x</p:attrName>
                                        </p:attrNameLst>
                                      </p:cBhvr>
                                      <p:tavLst>
                                        <p:tav tm="0">
                                          <p:val>
                                            <p:strVal val="#ppt_x"/>
                                          </p:val>
                                        </p:tav>
                                        <p:tav tm="100000">
                                          <p:val>
                                            <p:strVal val="#ppt_x"/>
                                          </p:val>
                                        </p:tav>
                                      </p:tavLst>
                                    </p:anim>
                                    <p:anim calcmode="lin" valueType="num">
                                      <p:cBhvr additive="base">
                                        <p:cTn id="99" dur="300" fill="hold"/>
                                        <p:tgtEl>
                                          <p:spTgt spid="70"/>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75"/>
                                        </p:tgtEl>
                                        <p:attrNameLst>
                                          <p:attrName>style.visibility</p:attrName>
                                        </p:attrNameLst>
                                      </p:cBhvr>
                                      <p:to>
                                        <p:strVal val="visible"/>
                                      </p:to>
                                    </p:set>
                                    <p:anim calcmode="lin" valueType="num">
                                      <p:cBhvr additive="base">
                                        <p:cTn id="102" dur="300" fill="hold"/>
                                        <p:tgtEl>
                                          <p:spTgt spid="75"/>
                                        </p:tgtEl>
                                        <p:attrNameLst>
                                          <p:attrName>ppt_x</p:attrName>
                                        </p:attrNameLst>
                                      </p:cBhvr>
                                      <p:tavLst>
                                        <p:tav tm="0">
                                          <p:val>
                                            <p:strVal val="#ppt_x"/>
                                          </p:val>
                                        </p:tav>
                                        <p:tav tm="100000">
                                          <p:val>
                                            <p:strVal val="#ppt_x"/>
                                          </p:val>
                                        </p:tav>
                                      </p:tavLst>
                                    </p:anim>
                                    <p:anim calcmode="lin" valueType="num">
                                      <p:cBhvr additive="base">
                                        <p:cTn id="103" dur="300" fill="hold"/>
                                        <p:tgtEl>
                                          <p:spTgt spid="75"/>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 calcmode="lin" valueType="num">
                                      <p:cBhvr additive="base">
                                        <p:cTn id="106" dur="300" fill="hold"/>
                                        <p:tgtEl>
                                          <p:spTgt spid="73"/>
                                        </p:tgtEl>
                                        <p:attrNameLst>
                                          <p:attrName>ppt_x</p:attrName>
                                        </p:attrNameLst>
                                      </p:cBhvr>
                                      <p:tavLst>
                                        <p:tav tm="0">
                                          <p:val>
                                            <p:strVal val="#ppt_x"/>
                                          </p:val>
                                        </p:tav>
                                        <p:tav tm="100000">
                                          <p:val>
                                            <p:strVal val="#ppt_x"/>
                                          </p:val>
                                        </p:tav>
                                      </p:tavLst>
                                    </p:anim>
                                    <p:anim calcmode="lin" valueType="num">
                                      <p:cBhvr additive="base">
                                        <p:cTn id="107" dur="300" fill="hold"/>
                                        <p:tgtEl>
                                          <p:spTgt spid="73"/>
                                        </p:tgtEl>
                                        <p:attrNameLst>
                                          <p:attrName>ppt_y</p:attrName>
                                        </p:attrNameLst>
                                      </p:cBhvr>
                                      <p:tavLst>
                                        <p:tav tm="0">
                                          <p:val>
                                            <p:strVal val="1+#ppt_h/2"/>
                                          </p:val>
                                        </p:tav>
                                        <p:tav tm="100000">
                                          <p:val>
                                            <p:strVal val="#ppt_y"/>
                                          </p:val>
                                        </p:tav>
                                      </p:tavLst>
                                    </p:anim>
                                  </p:childTnLst>
                                </p:cTn>
                              </p:par>
                            </p:childTnLst>
                          </p:cTn>
                        </p:par>
                        <p:par>
                          <p:cTn id="108" fill="hold">
                            <p:stCondLst>
                              <p:cond delay="600"/>
                            </p:stCondLst>
                            <p:childTnLst>
                              <p:par>
                                <p:cTn id="109" presetID="2" presetClass="entr" presetSubtype="4" fill="hold" nodeType="afterEffect">
                                  <p:stCondLst>
                                    <p:cond delay="0"/>
                                  </p:stCondLst>
                                  <p:childTnLst>
                                    <p:set>
                                      <p:cBhvr>
                                        <p:cTn id="110" dur="1" fill="hold">
                                          <p:stCondLst>
                                            <p:cond delay="0"/>
                                          </p:stCondLst>
                                        </p:cTn>
                                        <p:tgtEl>
                                          <p:spTgt spid="64"/>
                                        </p:tgtEl>
                                        <p:attrNameLst>
                                          <p:attrName>style.visibility</p:attrName>
                                        </p:attrNameLst>
                                      </p:cBhvr>
                                      <p:to>
                                        <p:strVal val="visible"/>
                                      </p:to>
                                    </p:set>
                                    <p:anim calcmode="lin" valueType="num">
                                      <p:cBhvr additive="base">
                                        <p:cTn id="111" dur="300" fill="hold"/>
                                        <p:tgtEl>
                                          <p:spTgt spid="64"/>
                                        </p:tgtEl>
                                        <p:attrNameLst>
                                          <p:attrName>ppt_x</p:attrName>
                                        </p:attrNameLst>
                                      </p:cBhvr>
                                      <p:tavLst>
                                        <p:tav tm="0">
                                          <p:val>
                                            <p:strVal val="#ppt_x"/>
                                          </p:val>
                                        </p:tav>
                                        <p:tav tm="100000">
                                          <p:val>
                                            <p:strVal val="#ppt_x"/>
                                          </p:val>
                                        </p:tav>
                                      </p:tavLst>
                                    </p:anim>
                                    <p:anim calcmode="lin" valueType="num">
                                      <p:cBhvr additive="base">
                                        <p:cTn id="112" dur="300" fill="hold"/>
                                        <p:tgtEl>
                                          <p:spTgt spid="64"/>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68"/>
                                        </p:tgtEl>
                                        <p:attrNameLst>
                                          <p:attrName>style.visibility</p:attrName>
                                        </p:attrNameLst>
                                      </p:cBhvr>
                                      <p:to>
                                        <p:strVal val="visible"/>
                                      </p:to>
                                    </p:set>
                                    <p:anim calcmode="lin" valueType="num">
                                      <p:cBhvr additive="base">
                                        <p:cTn id="115" dur="300" fill="hold"/>
                                        <p:tgtEl>
                                          <p:spTgt spid="68"/>
                                        </p:tgtEl>
                                        <p:attrNameLst>
                                          <p:attrName>ppt_x</p:attrName>
                                        </p:attrNameLst>
                                      </p:cBhvr>
                                      <p:tavLst>
                                        <p:tav tm="0">
                                          <p:val>
                                            <p:strVal val="#ppt_x"/>
                                          </p:val>
                                        </p:tav>
                                        <p:tav tm="100000">
                                          <p:val>
                                            <p:strVal val="#ppt_x"/>
                                          </p:val>
                                        </p:tav>
                                      </p:tavLst>
                                    </p:anim>
                                    <p:anim calcmode="lin" valueType="num">
                                      <p:cBhvr additive="base">
                                        <p:cTn id="116" dur="3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8" grpId="0" animBg="1"/>
      <p:bldP spid="48" grpId="1" animBg="1"/>
      <p:bldP spid="49" grpId="0" animBg="1"/>
      <p:bldP spid="49" grpId="1" animBg="1"/>
      <p:bldP spid="50" grpId="0" animBg="1"/>
      <p:bldP spid="50" grpId="1" animBg="1"/>
      <p:bldP spid="52" grpId="0" animBg="1"/>
      <p:bldP spid="52" grpId="1" animBg="1"/>
      <p:bldP spid="54" grpId="0" animBg="1"/>
      <p:bldP spid="54" grpId="1" animBg="1"/>
      <p:bldP spid="59" grpId="0" animBg="1"/>
      <p:bldP spid="59" grpId="1" animBg="1"/>
      <p:bldP spid="61" grpId="0" animBg="1"/>
      <p:bldP spid="61" grpId="1" animBg="1"/>
      <p:bldP spid="62" grpId="0"/>
      <p:bldP spid="62" grpId="1"/>
      <p:bldP spid="63" grpId="0" animBg="1"/>
      <p:bldP spid="63" grpId="1" animBg="1"/>
      <p:bldP spid="65" grpId="0" animBg="1"/>
      <p:bldP spid="65" grpId="1" animBg="1"/>
      <p:bldP spid="66" grpId="0" animBg="1"/>
      <p:bldP spid="66" grpId="1" animBg="1"/>
      <p:bldP spid="70" grpId="0"/>
      <p:bldP spid="70" grpId="1"/>
      <p:bldP spid="73" grpId="0" animBg="1"/>
      <p:bldP spid="73" grpId="1" animBg="1"/>
      <p:bldP spid="74" grpId="0" animBg="1"/>
      <p:bldP spid="74" grpId="1" animBg="1"/>
      <p:bldP spid="45" grpId="0" animBg="1"/>
      <p:bldP spid="45" grpId="1" animBg="1"/>
      <p:bldP spid="46" grpId="0"/>
      <p:bldP spid="4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5"/>
          <p:cNvSpPr>
            <a:spLocks noEditPoints="1"/>
          </p:cNvSpPr>
          <p:nvPr/>
        </p:nvSpPr>
        <p:spPr bwMode="auto">
          <a:xfrm>
            <a:off x="4676228" y="1576484"/>
            <a:ext cx="713370" cy="558473"/>
          </a:xfrm>
          <a:custGeom>
            <a:avLst/>
            <a:gdLst>
              <a:gd name="T0" fmla="*/ 54 w 128"/>
              <a:gd name="T1" fmla="*/ 30 h 100"/>
              <a:gd name="T2" fmla="*/ 59 w 128"/>
              <a:gd name="T3" fmla="*/ 26 h 100"/>
              <a:gd name="T4" fmla="*/ 54 w 128"/>
              <a:gd name="T5" fmla="*/ 19 h 100"/>
              <a:gd name="T6" fmla="*/ 54 w 128"/>
              <a:gd name="T7" fmla="*/ 15 h 100"/>
              <a:gd name="T8" fmla="*/ 54 w 128"/>
              <a:gd name="T9" fmla="*/ 14 h 100"/>
              <a:gd name="T10" fmla="*/ 73 w 128"/>
              <a:gd name="T11" fmla="*/ 3 h 100"/>
              <a:gd name="T12" fmla="*/ 77 w 128"/>
              <a:gd name="T13" fmla="*/ 15 h 100"/>
              <a:gd name="T14" fmla="*/ 77 w 128"/>
              <a:gd name="T15" fmla="*/ 15 h 100"/>
              <a:gd name="T16" fmla="*/ 75 w 128"/>
              <a:gd name="T17" fmla="*/ 21 h 100"/>
              <a:gd name="T18" fmla="*/ 74 w 128"/>
              <a:gd name="T19" fmla="*/ 30 h 100"/>
              <a:gd name="T20" fmla="*/ 82 w 128"/>
              <a:gd name="T21" fmla="*/ 30 h 100"/>
              <a:gd name="T22" fmla="*/ 43 w 128"/>
              <a:gd name="T23" fmla="*/ 50 h 100"/>
              <a:gd name="T24" fmla="*/ 51 w 128"/>
              <a:gd name="T25" fmla="*/ 90 h 100"/>
              <a:gd name="T26" fmla="*/ 66 w 128"/>
              <a:gd name="T27" fmla="*/ 72 h 100"/>
              <a:gd name="T28" fmla="*/ 79 w 128"/>
              <a:gd name="T29" fmla="*/ 75 h 100"/>
              <a:gd name="T30" fmla="*/ 84 w 128"/>
              <a:gd name="T31" fmla="*/ 72 h 100"/>
              <a:gd name="T32" fmla="*/ 55 w 128"/>
              <a:gd name="T33" fmla="*/ 85 h 100"/>
              <a:gd name="T34" fmla="*/ 33 w 128"/>
              <a:gd name="T35" fmla="*/ 6 h 100"/>
              <a:gd name="T36" fmla="*/ 18 w 128"/>
              <a:gd name="T37" fmla="*/ 31 h 100"/>
              <a:gd name="T38" fmla="*/ 24 w 128"/>
              <a:gd name="T39" fmla="*/ 40 h 100"/>
              <a:gd name="T40" fmla="*/ 34 w 128"/>
              <a:gd name="T41" fmla="*/ 22 h 100"/>
              <a:gd name="T42" fmla="*/ 49 w 128"/>
              <a:gd name="T43" fmla="*/ 16 h 100"/>
              <a:gd name="T44" fmla="*/ 118 w 128"/>
              <a:gd name="T45" fmla="*/ 24 h 100"/>
              <a:gd name="T46" fmla="*/ 93 w 128"/>
              <a:gd name="T47" fmla="*/ 9 h 100"/>
              <a:gd name="T48" fmla="*/ 84 w 128"/>
              <a:gd name="T49" fmla="*/ 15 h 100"/>
              <a:gd name="T50" fmla="*/ 102 w 128"/>
              <a:gd name="T51" fmla="*/ 25 h 100"/>
              <a:gd name="T52" fmla="*/ 108 w 128"/>
              <a:gd name="T53" fmla="*/ 40 h 100"/>
              <a:gd name="T54" fmla="*/ 30 w 128"/>
              <a:gd name="T55" fmla="*/ 70 h 100"/>
              <a:gd name="T56" fmla="*/ 27 w 128"/>
              <a:gd name="T57" fmla="*/ 80 h 100"/>
              <a:gd name="T58" fmla="*/ 41 w 128"/>
              <a:gd name="T59" fmla="*/ 96 h 100"/>
              <a:gd name="T60" fmla="*/ 4 w 128"/>
              <a:gd name="T61" fmla="*/ 82 h 100"/>
              <a:gd name="T62" fmla="*/ 15 w 128"/>
              <a:gd name="T63" fmla="*/ 76 h 100"/>
              <a:gd name="T64" fmla="*/ 7 w 128"/>
              <a:gd name="T65" fmla="*/ 70 h 100"/>
              <a:gd name="T66" fmla="*/ 30 w 128"/>
              <a:gd name="T67" fmla="*/ 49 h 100"/>
              <a:gd name="T68" fmla="*/ 30 w 128"/>
              <a:gd name="T69" fmla="*/ 70 h 100"/>
              <a:gd name="T70" fmla="*/ 121 w 128"/>
              <a:gd name="T71" fmla="*/ 68 h 100"/>
              <a:gd name="T72" fmla="*/ 97 w 128"/>
              <a:gd name="T73" fmla="*/ 48 h 100"/>
              <a:gd name="T74" fmla="*/ 98 w 128"/>
              <a:gd name="T75" fmla="*/ 69 h 100"/>
              <a:gd name="T76" fmla="*/ 101 w 128"/>
              <a:gd name="T77" fmla="*/ 78 h 100"/>
              <a:gd name="T78" fmla="*/ 87 w 128"/>
              <a:gd name="T79" fmla="*/ 94 h 100"/>
              <a:gd name="T80" fmla="*/ 124 w 128"/>
              <a:gd name="T81" fmla="*/ 80 h 100"/>
              <a:gd name="T82" fmla="*/ 112 w 128"/>
              <a:gd name="T83"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00">
                <a:moveTo>
                  <a:pt x="49" y="30"/>
                </a:moveTo>
                <a:cubicBezTo>
                  <a:pt x="51" y="30"/>
                  <a:pt x="53" y="30"/>
                  <a:pt x="54" y="30"/>
                </a:cubicBezTo>
                <a:cubicBezTo>
                  <a:pt x="56" y="31"/>
                  <a:pt x="57" y="30"/>
                  <a:pt x="57" y="29"/>
                </a:cubicBezTo>
                <a:cubicBezTo>
                  <a:pt x="58" y="28"/>
                  <a:pt x="59" y="27"/>
                  <a:pt x="59" y="26"/>
                </a:cubicBezTo>
                <a:cubicBezTo>
                  <a:pt x="58" y="24"/>
                  <a:pt x="57" y="23"/>
                  <a:pt x="56" y="21"/>
                </a:cubicBezTo>
                <a:cubicBezTo>
                  <a:pt x="55" y="20"/>
                  <a:pt x="55" y="20"/>
                  <a:pt x="54" y="19"/>
                </a:cubicBezTo>
                <a:cubicBezTo>
                  <a:pt x="54" y="18"/>
                  <a:pt x="54" y="17"/>
                  <a:pt x="54" y="15"/>
                </a:cubicBezTo>
                <a:cubicBezTo>
                  <a:pt x="54" y="15"/>
                  <a:pt x="54" y="15"/>
                  <a:pt x="54" y="15"/>
                </a:cubicBezTo>
                <a:cubicBezTo>
                  <a:pt x="54" y="15"/>
                  <a:pt x="54" y="15"/>
                  <a:pt x="54" y="15"/>
                </a:cubicBezTo>
                <a:cubicBezTo>
                  <a:pt x="54" y="14"/>
                  <a:pt x="54" y="14"/>
                  <a:pt x="54" y="14"/>
                </a:cubicBezTo>
                <a:cubicBezTo>
                  <a:pt x="54" y="8"/>
                  <a:pt x="54" y="5"/>
                  <a:pt x="57" y="3"/>
                </a:cubicBezTo>
                <a:cubicBezTo>
                  <a:pt x="61" y="0"/>
                  <a:pt x="69" y="0"/>
                  <a:pt x="73" y="3"/>
                </a:cubicBezTo>
                <a:cubicBezTo>
                  <a:pt x="76" y="5"/>
                  <a:pt x="77" y="9"/>
                  <a:pt x="76" y="14"/>
                </a:cubicBezTo>
                <a:cubicBezTo>
                  <a:pt x="77" y="14"/>
                  <a:pt x="77" y="14"/>
                  <a:pt x="77" y="15"/>
                </a:cubicBezTo>
                <a:cubicBezTo>
                  <a:pt x="77" y="15"/>
                  <a:pt x="77" y="15"/>
                  <a:pt x="77" y="15"/>
                </a:cubicBezTo>
                <a:cubicBezTo>
                  <a:pt x="77" y="15"/>
                  <a:pt x="77" y="15"/>
                  <a:pt x="77" y="15"/>
                </a:cubicBezTo>
                <a:cubicBezTo>
                  <a:pt x="77" y="17"/>
                  <a:pt x="77" y="18"/>
                  <a:pt x="77" y="19"/>
                </a:cubicBezTo>
                <a:cubicBezTo>
                  <a:pt x="76" y="20"/>
                  <a:pt x="76" y="20"/>
                  <a:pt x="75" y="21"/>
                </a:cubicBezTo>
                <a:cubicBezTo>
                  <a:pt x="75" y="22"/>
                  <a:pt x="74" y="24"/>
                  <a:pt x="73" y="25"/>
                </a:cubicBezTo>
                <a:cubicBezTo>
                  <a:pt x="73" y="27"/>
                  <a:pt x="73" y="29"/>
                  <a:pt x="74" y="30"/>
                </a:cubicBezTo>
                <a:cubicBezTo>
                  <a:pt x="75" y="30"/>
                  <a:pt x="76" y="30"/>
                  <a:pt x="77" y="30"/>
                </a:cubicBezTo>
                <a:cubicBezTo>
                  <a:pt x="79" y="30"/>
                  <a:pt x="80" y="30"/>
                  <a:pt x="82" y="30"/>
                </a:cubicBezTo>
                <a:cubicBezTo>
                  <a:pt x="86" y="34"/>
                  <a:pt x="89" y="44"/>
                  <a:pt x="88" y="50"/>
                </a:cubicBezTo>
                <a:cubicBezTo>
                  <a:pt x="81" y="55"/>
                  <a:pt x="48" y="55"/>
                  <a:pt x="43" y="50"/>
                </a:cubicBezTo>
                <a:cubicBezTo>
                  <a:pt x="43" y="44"/>
                  <a:pt x="44" y="35"/>
                  <a:pt x="49" y="30"/>
                </a:cubicBezTo>
                <a:close/>
                <a:moveTo>
                  <a:pt x="51" y="90"/>
                </a:moveTo>
                <a:cubicBezTo>
                  <a:pt x="47" y="72"/>
                  <a:pt x="47" y="72"/>
                  <a:pt x="47" y="72"/>
                </a:cubicBezTo>
                <a:cubicBezTo>
                  <a:pt x="66" y="72"/>
                  <a:pt x="66" y="72"/>
                  <a:pt x="66" y="72"/>
                </a:cubicBezTo>
                <a:cubicBezTo>
                  <a:pt x="62" y="77"/>
                  <a:pt x="62" y="77"/>
                  <a:pt x="62" y="77"/>
                </a:cubicBezTo>
                <a:cubicBezTo>
                  <a:pt x="67" y="81"/>
                  <a:pt x="75" y="80"/>
                  <a:pt x="79" y="75"/>
                </a:cubicBezTo>
                <a:cubicBezTo>
                  <a:pt x="80" y="74"/>
                  <a:pt x="81" y="72"/>
                  <a:pt x="81" y="71"/>
                </a:cubicBezTo>
                <a:cubicBezTo>
                  <a:pt x="84" y="72"/>
                  <a:pt x="84" y="72"/>
                  <a:pt x="84" y="72"/>
                </a:cubicBezTo>
                <a:cubicBezTo>
                  <a:pt x="84" y="76"/>
                  <a:pt x="82" y="79"/>
                  <a:pt x="80" y="82"/>
                </a:cubicBezTo>
                <a:cubicBezTo>
                  <a:pt x="74" y="89"/>
                  <a:pt x="63" y="91"/>
                  <a:pt x="55" y="85"/>
                </a:cubicBezTo>
                <a:cubicBezTo>
                  <a:pt x="51" y="90"/>
                  <a:pt x="51" y="90"/>
                  <a:pt x="51" y="90"/>
                </a:cubicBezTo>
                <a:close/>
                <a:moveTo>
                  <a:pt x="33" y="6"/>
                </a:moveTo>
                <a:cubicBezTo>
                  <a:pt x="33" y="12"/>
                  <a:pt x="33" y="12"/>
                  <a:pt x="33" y="12"/>
                </a:cubicBezTo>
                <a:cubicBezTo>
                  <a:pt x="24" y="13"/>
                  <a:pt x="17" y="22"/>
                  <a:pt x="18" y="31"/>
                </a:cubicBezTo>
                <a:cubicBezTo>
                  <a:pt x="18" y="35"/>
                  <a:pt x="20" y="39"/>
                  <a:pt x="22" y="41"/>
                </a:cubicBezTo>
                <a:cubicBezTo>
                  <a:pt x="24" y="40"/>
                  <a:pt x="24" y="40"/>
                  <a:pt x="24" y="40"/>
                </a:cubicBezTo>
                <a:cubicBezTo>
                  <a:pt x="24" y="39"/>
                  <a:pt x="24" y="38"/>
                  <a:pt x="23" y="36"/>
                </a:cubicBezTo>
                <a:cubicBezTo>
                  <a:pt x="23" y="29"/>
                  <a:pt x="28" y="24"/>
                  <a:pt x="34" y="22"/>
                </a:cubicBezTo>
                <a:cubicBezTo>
                  <a:pt x="35" y="29"/>
                  <a:pt x="35" y="29"/>
                  <a:pt x="35" y="29"/>
                </a:cubicBezTo>
                <a:cubicBezTo>
                  <a:pt x="49" y="16"/>
                  <a:pt x="49" y="16"/>
                  <a:pt x="49" y="16"/>
                </a:cubicBezTo>
                <a:cubicBezTo>
                  <a:pt x="33" y="6"/>
                  <a:pt x="33" y="6"/>
                  <a:pt x="33" y="6"/>
                </a:cubicBezTo>
                <a:close/>
                <a:moveTo>
                  <a:pt x="118" y="24"/>
                </a:moveTo>
                <a:cubicBezTo>
                  <a:pt x="112" y="24"/>
                  <a:pt x="112" y="24"/>
                  <a:pt x="112" y="24"/>
                </a:cubicBezTo>
                <a:cubicBezTo>
                  <a:pt x="111" y="15"/>
                  <a:pt x="102" y="8"/>
                  <a:pt x="93" y="9"/>
                </a:cubicBezTo>
                <a:cubicBezTo>
                  <a:pt x="89" y="9"/>
                  <a:pt x="86" y="10"/>
                  <a:pt x="83" y="13"/>
                </a:cubicBezTo>
                <a:cubicBezTo>
                  <a:pt x="84" y="15"/>
                  <a:pt x="84" y="15"/>
                  <a:pt x="84" y="15"/>
                </a:cubicBezTo>
                <a:cubicBezTo>
                  <a:pt x="85" y="15"/>
                  <a:pt x="87" y="14"/>
                  <a:pt x="88" y="14"/>
                </a:cubicBezTo>
                <a:cubicBezTo>
                  <a:pt x="95" y="14"/>
                  <a:pt x="101" y="19"/>
                  <a:pt x="102" y="25"/>
                </a:cubicBezTo>
                <a:cubicBezTo>
                  <a:pt x="95" y="25"/>
                  <a:pt x="95" y="25"/>
                  <a:pt x="95" y="25"/>
                </a:cubicBezTo>
                <a:cubicBezTo>
                  <a:pt x="108" y="40"/>
                  <a:pt x="108" y="40"/>
                  <a:pt x="108" y="40"/>
                </a:cubicBezTo>
                <a:cubicBezTo>
                  <a:pt x="118" y="24"/>
                  <a:pt x="118" y="24"/>
                  <a:pt x="118" y="24"/>
                </a:cubicBezTo>
                <a:close/>
                <a:moveTo>
                  <a:pt x="30" y="70"/>
                </a:moveTo>
                <a:cubicBezTo>
                  <a:pt x="29" y="72"/>
                  <a:pt x="28" y="74"/>
                  <a:pt x="26" y="76"/>
                </a:cubicBezTo>
                <a:cubicBezTo>
                  <a:pt x="26" y="78"/>
                  <a:pt x="27" y="79"/>
                  <a:pt x="27" y="80"/>
                </a:cubicBezTo>
                <a:cubicBezTo>
                  <a:pt x="28" y="80"/>
                  <a:pt x="37" y="80"/>
                  <a:pt x="38" y="82"/>
                </a:cubicBezTo>
                <a:cubicBezTo>
                  <a:pt x="41" y="86"/>
                  <a:pt x="41" y="92"/>
                  <a:pt x="41" y="96"/>
                </a:cubicBezTo>
                <a:cubicBezTo>
                  <a:pt x="31" y="100"/>
                  <a:pt x="10" y="100"/>
                  <a:pt x="1" y="96"/>
                </a:cubicBezTo>
                <a:cubicBezTo>
                  <a:pt x="0" y="92"/>
                  <a:pt x="0" y="86"/>
                  <a:pt x="4" y="82"/>
                </a:cubicBezTo>
                <a:cubicBezTo>
                  <a:pt x="4" y="80"/>
                  <a:pt x="13" y="80"/>
                  <a:pt x="14" y="80"/>
                </a:cubicBezTo>
                <a:cubicBezTo>
                  <a:pt x="15" y="78"/>
                  <a:pt x="15" y="77"/>
                  <a:pt x="15" y="76"/>
                </a:cubicBezTo>
                <a:cubicBezTo>
                  <a:pt x="13" y="74"/>
                  <a:pt x="12" y="72"/>
                  <a:pt x="11" y="70"/>
                </a:cubicBezTo>
                <a:cubicBezTo>
                  <a:pt x="10" y="70"/>
                  <a:pt x="8" y="70"/>
                  <a:pt x="7" y="70"/>
                </a:cubicBezTo>
                <a:cubicBezTo>
                  <a:pt x="6" y="63"/>
                  <a:pt x="7" y="52"/>
                  <a:pt x="10" y="49"/>
                </a:cubicBezTo>
                <a:cubicBezTo>
                  <a:pt x="15" y="45"/>
                  <a:pt x="26" y="45"/>
                  <a:pt x="30" y="49"/>
                </a:cubicBezTo>
                <a:cubicBezTo>
                  <a:pt x="34" y="51"/>
                  <a:pt x="36" y="63"/>
                  <a:pt x="35" y="70"/>
                </a:cubicBezTo>
                <a:cubicBezTo>
                  <a:pt x="34" y="70"/>
                  <a:pt x="31" y="70"/>
                  <a:pt x="30" y="70"/>
                </a:cubicBezTo>
                <a:close/>
                <a:moveTo>
                  <a:pt x="117" y="69"/>
                </a:moveTo>
                <a:cubicBezTo>
                  <a:pt x="117" y="68"/>
                  <a:pt x="121" y="68"/>
                  <a:pt x="121" y="68"/>
                </a:cubicBezTo>
                <a:cubicBezTo>
                  <a:pt x="122" y="61"/>
                  <a:pt x="120" y="50"/>
                  <a:pt x="117" y="47"/>
                </a:cubicBezTo>
                <a:cubicBezTo>
                  <a:pt x="112" y="44"/>
                  <a:pt x="101" y="44"/>
                  <a:pt x="97" y="48"/>
                </a:cubicBezTo>
                <a:cubicBezTo>
                  <a:pt x="94" y="50"/>
                  <a:pt x="92" y="61"/>
                  <a:pt x="93" y="68"/>
                </a:cubicBezTo>
                <a:cubicBezTo>
                  <a:pt x="94" y="69"/>
                  <a:pt x="97" y="68"/>
                  <a:pt x="98" y="69"/>
                </a:cubicBezTo>
                <a:cubicBezTo>
                  <a:pt x="98" y="71"/>
                  <a:pt x="100" y="73"/>
                  <a:pt x="102" y="74"/>
                </a:cubicBezTo>
                <a:cubicBezTo>
                  <a:pt x="102" y="76"/>
                  <a:pt x="101" y="77"/>
                  <a:pt x="101" y="78"/>
                </a:cubicBezTo>
                <a:cubicBezTo>
                  <a:pt x="100" y="78"/>
                  <a:pt x="91" y="79"/>
                  <a:pt x="90" y="80"/>
                </a:cubicBezTo>
                <a:cubicBezTo>
                  <a:pt x="87" y="84"/>
                  <a:pt x="87" y="91"/>
                  <a:pt x="87" y="94"/>
                </a:cubicBezTo>
                <a:cubicBezTo>
                  <a:pt x="97" y="98"/>
                  <a:pt x="118" y="98"/>
                  <a:pt x="127" y="94"/>
                </a:cubicBezTo>
                <a:cubicBezTo>
                  <a:pt x="128" y="91"/>
                  <a:pt x="127" y="84"/>
                  <a:pt x="124" y="80"/>
                </a:cubicBezTo>
                <a:cubicBezTo>
                  <a:pt x="124" y="79"/>
                  <a:pt x="115" y="78"/>
                  <a:pt x="114" y="78"/>
                </a:cubicBezTo>
                <a:cubicBezTo>
                  <a:pt x="113" y="77"/>
                  <a:pt x="113" y="76"/>
                  <a:pt x="112" y="74"/>
                </a:cubicBezTo>
                <a:cubicBezTo>
                  <a:pt x="114" y="73"/>
                  <a:pt x="116" y="71"/>
                  <a:pt x="117" y="69"/>
                </a:cubicBezTo>
                <a:close/>
              </a:path>
            </a:pathLst>
          </a:custGeom>
          <a:solidFill>
            <a:schemeClr val="bg1"/>
          </a:solidFill>
          <a:ln>
            <a:noFill/>
          </a:ln>
        </p:spPr>
        <p:txBody>
          <a:bodyPr vert="horz" wrap="square" lIns="67391" tIns="33696" rIns="67391" bIns="33696" numCol="1" anchor="t" anchorCtr="0" compatLnSpc="1"/>
          <a:lstStyle/>
          <a:p>
            <a:endParaRPr lang="en-US" altLang="zh-CN">
              <a:cs typeface="+mn-ea"/>
              <a:sym typeface="+mn-lt"/>
            </a:endParaRPr>
          </a:p>
        </p:txBody>
      </p:sp>
      <p:sp>
        <p:nvSpPr>
          <p:cNvPr id="13" name="Freeform 9"/>
          <p:cNvSpPr>
            <a:spLocks noEditPoints="1"/>
          </p:cNvSpPr>
          <p:nvPr/>
        </p:nvSpPr>
        <p:spPr bwMode="auto">
          <a:xfrm>
            <a:off x="3376841" y="2875468"/>
            <a:ext cx="623742" cy="665450"/>
          </a:xfrm>
          <a:custGeom>
            <a:avLst/>
            <a:gdLst>
              <a:gd name="T0" fmla="*/ 109 w 109"/>
              <a:gd name="T1" fmla="*/ 109 h 117"/>
              <a:gd name="T2" fmla="*/ 101 w 109"/>
              <a:gd name="T3" fmla="*/ 86 h 117"/>
              <a:gd name="T4" fmla="*/ 102 w 109"/>
              <a:gd name="T5" fmla="*/ 61 h 117"/>
              <a:gd name="T6" fmla="*/ 82 w 109"/>
              <a:gd name="T7" fmla="*/ 38 h 117"/>
              <a:gd name="T8" fmla="*/ 74 w 109"/>
              <a:gd name="T9" fmla="*/ 60 h 117"/>
              <a:gd name="T10" fmla="*/ 85 w 109"/>
              <a:gd name="T11" fmla="*/ 86 h 117"/>
              <a:gd name="T12" fmla="*/ 70 w 109"/>
              <a:gd name="T13" fmla="*/ 109 h 117"/>
              <a:gd name="T14" fmla="*/ 66 w 109"/>
              <a:gd name="T15" fmla="*/ 46 h 117"/>
              <a:gd name="T16" fmla="*/ 68 w 109"/>
              <a:gd name="T17" fmla="*/ 46 h 117"/>
              <a:gd name="T18" fmla="*/ 68 w 109"/>
              <a:gd name="T19" fmla="*/ 21 h 117"/>
              <a:gd name="T20" fmla="*/ 39 w 109"/>
              <a:gd name="T21" fmla="*/ 10 h 117"/>
              <a:gd name="T22" fmla="*/ 49 w 109"/>
              <a:gd name="T23" fmla="*/ 34 h 117"/>
              <a:gd name="T24" fmla="*/ 41 w 109"/>
              <a:gd name="T25" fmla="*/ 70 h 117"/>
              <a:gd name="T26" fmla="*/ 33 w 109"/>
              <a:gd name="T27" fmla="*/ 76 h 117"/>
              <a:gd name="T28" fmla="*/ 28 w 109"/>
              <a:gd name="T29" fmla="*/ 44 h 117"/>
              <a:gd name="T30" fmla="*/ 28 w 109"/>
              <a:gd name="T31" fmla="*/ 29 h 117"/>
              <a:gd name="T32" fmla="*/ 3 w 109"/>
              <a:gd name="T33" fmla="*/ 48 h 117"/>
              <a:gd name="T34" fmla="*/ 9 w 109"/>
              <a:gd name="T35" fmla="*/ 76 h 117"/>
              <a:gd name="T36" fmla="*/ 0 w 109"/>
              <a:gd name="T37" fmla="*/ 109 h 117"/>
              <a:gd name="T38" fmla="*/ 90 w 109"/>
              <a:gd name="T39" fmla="*/ 86 h 117"/>
              <a:gd name="T40" fmla="*/ 97 w 109"/>
              <a:gd name="T41" fmla="*/ 86 h 117"/>
              <a:gd name="T42" fmla="*/ 87 w 109"/>
              <a:gd name="T43" fmla="*/ 33 h 117"/>
              <a:gd name="T44" fmla="*/ 20 w 109"/>
              <a:gd name="T45" fmla="*/ 76 h 117"/>
              <a:gd name="T46" fmla="*/ 20 w 109"/>
              <a:gd name="T47" fmla="*/ 55 h 117"/>
              <a:gd name="T48" fmla="*/ 26 w 109"/>
              <a:gd name="T49" fmla="*/ 13 h 117"/>
              <a:gd name="T50" fmla="*/ 15 w 109"/>
              <a:gd name="T51" fmla="*/ 11 h 117"/>
              <a:gd name="T52" fmla="*/ 56 w 109"/>
              <a:gd name="T53" fmla="*/ 48 h 117"/>
              <a:gd name="T54" fmla="*/ 61 w 109"/>
              <a:gd name="T55" fmla="*/ 3 h 117"/>
              <a:gd name="T56" fmla="*/ 50 w 109"/>
              <a:gd name="T57" fmla="*/ 5 h 117"/>
              <a:gd name="T58" fmla="*/ 90 w 109"/>
              <a:gd name="T59" fmla="*/ 99 h 117"/>
              <a:gd name="T60" fmla="*/ 91 w 109"/>
              <a:gd name="T61" fmla="*/ 104 h 117"/>
              <a:gd name="T62" fmla="*/ 89 w 109"/>
              <a:gd name="T63" fmla="*/ 98 h 117"/>
              <a:gd name="T64" fmla="*/ 91 w 109"/>
              <a:gd name="T65" fmla="*/ 92 h 117"/>
              <a:gd name="T66" fmla="*/ 90 w 109"/>
              <a:gd name="T67" fmla="*/ 95 h 117"/>
              <a:gd name="T68" fmla="*/ 91 w 109"/>
              <a:gd name="T69" fmla="*/ 89 h 117"/>
              <a:gd name="T70" fmla="*/ 95 w 109"/>
              <a:gd name="T71" fmla="*/ 94 h 117"/>
              <a:gd name="T72" fmla="*/ 95 w 109"/>
              <a:gd name="T73" fmla="*/ 103 h 117"/>
              <a:gd name="T74" fmla="*/ 86 w 109"/>
              <a:gd name="T75" fmla="*/ 99 h 117"/>
              <a:gd name="T76" fmla="*/ 13 w 109"/>
              <a:gd name="T77" fmla="*/ 103 h 117"/>
              <a:gd name="T78" fmla="*/ 18 w 109"/>
              <a:gd name="T79" fmla="*/ 86 h 117"/>
              <a:gd name="T80" fmla="*/ 13 w 109"/>
              <a:gd name="T81" fmla="*/ 91 h 117"/>
              <a:gd name="T82" fmla="*/ 23 w 109"/>
              <a:gd name="T83" fmla="*/ 84 h 117"/>
              <a:gd name="T84" fmla="*/ 18 w 109"/>
              <a:gd name="T85" fmla="*/ 103 h 117"/>
              <a:gd name="T86" fmla="*/ 59 w 109"/>
              <a:gd name="T87" fmla="*/ 105 h 117"/>
              <a:gd name="T88" fmla="*/ 50 w 109"/>
              <a:gd name="T89" fmla="*/ 84 h 117"/>
              <a:gd name="T90" fmla="*/ 54 w 109"/>
              <a:gd name="T91" fmla="*/ 7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117">
                <a:moveTo>
                  <a:pt x="0" y="117"/>
                </a:moveTo>
                <a:cubicBezTo>
                  <a:pt x="109" y="117"/>
                  <a:pt x="109" y="117"/>
                  <a:pt x="109" y="117"/>
                </a:cubicBezTo>
                <a:cubicBezTo>
                  <a:pt x="109" y="109"/>
                  <a:pt x="109" y="109"/>
                  <a:pt x="109" y="109"/>
                </a:cubicBezTo>
                <a:cubicBezTo>
                  <a:pt x="105" y="109"/>
                  <a:pt x="105" y="109"/>
                  <a:pt x="105" y="109"/>
                </a:cubicBezTo>
                <a:cubicBezTo>
                  <a:pt x="105" y="86"/>
                  <a:pt x="105" y="86"/>
                  <a:pt x="105" y="86"/>
                </a:cubicBezTo>
                <a:cubicBezTo>
                  <a:pt x="101" y="86"/>
                  <a:pt x="101" y="86"/>
                  <a:pt x="101" y="86"/>
                </a:cubicBezTo>
                <a:cubicBezTo>
                  <a:pt x="100" y="63"/>
                  <a:pt x="100" y="63"/>
                  <a:pt x="100" y="63"/>
                </a:cubicBezTo>
                <a:cubicBezTo>
                  <a:pt x="100" y="54"/>
                  <a:pt x="100" y="54"/>
                  <a:pt x="100" y="54"/>
                </a:cubicBezTo>
                <a:cubicBezTo>
                  <a:pt x="102" y="61"/>
                  <a:pt x="102" y="61"/>
                  <a:pt x="102" y="61"/>
                </a:cubicBezTo>
                <a:cubicBezTo>
                  <a:pt x="107" y="58"/>
                  <a:pt x="107" y="58"/>
                  <a:pt x="107" y="58"/>
                </a:cubicBezTo>
                <a:cubicBezTo>
                  <a:pt x="100" y="38"/>
                  <a:pt x="100" y="38"/>
                  <a:pt x="100" y="38"/>
                </a:cubicBezTo>
                <a:cubicBezTo>
                  <a:pt x="82" y="38"/>
                  <a:pt x="82" y="38"/>
                  <a:pt x="82" y="38"/>
                </a:cubicBezTo>
                <a:cubicBezTo>
                  <a:pt x="78" y="48"/>
                  <a:pt x="78" y="48"/>
                  <a:pt x="78" y="48"/>
                </a:cubicBezTo>
                <a:cubicBezTo>
                  <a:pt x="71" y="57"/>
                  <a:pt x="71" y="57"/>
                  <a:pt x="71" y="57"/>
                </a:cubicBezTo>
                <a:cubicBezTo>
                  <a:pt x="74" y="60"/>
                  <a:pt x="74" y="60"/>
                  <a:pt x="74" y="60"/>
                </a:cubicBezTo>
                <a:cubicBezTo>
                  <a:pt x="82" y="53"/>
                  <a:pt x="82" y="53"/>
                  <a:pt x="82" y="53"/>
                </a:cubicBezTo>
                <a:cubicBezTo>
                  <a:pt x="82" y="63"/>
                  <a:pt x="82" y="63"/>
                  <a:pt x="82" y="63"/>
                </a:cubicBezTo>
                <a:cubicBezTo>
                  <a:pt x="85" y="86"/>
                  <a:pt x="85" y="86"/>
                  <a:pt x="85" y="86"/>
                </a:cubicBezTo>
                <a:cubicBezTo>
                  <a:pt x="76" y="86"/>
                  <a:pt x="76" y="86"/>
                  <a:pt x="76" y="86"/>
                </a:cubicBezTo>
                <a:cubicBezTo>
                  <a:pt x="76" y="109"/>
                  <a:pt x="76" y="109"/>
                  <a:pt x="76" y="109"/>
                </a:cubicBezTo>
                <a:cubicBezTo>
                  <a:pt x="70" y="109"/>
                  <a:pt x="70" y="109"/>
                  <a:pt x="70" y="109"/>
                </a:cubicBezTo>
                <a:cubicBezTo>
                  <a:pt x="70" y="70"/>
                  <a:pt x="70" y="70"/>
                  <a:pt x="70" y="70"/>
                </a:cubicBezTo>
                <a:cubicBezTo>
                  <a:pt x="63" y="70"/>
                  <a:pt x="63" y="70"/>
                  <a:pt x="63" y="70"/>
                </a:cubicBezTo>
                <a:cubicBezTo>
                  <a:pt x="66" y="46"/>
                  <a:pt x="66" y="46"/>
                  <a:pt x="66" y="46"/>
                </a:cubicBezTo>
                <a:cubicBezTo>
                  <a:pt x="67" y="33"/>
                  <a:pt x="67" y="33"/>
                  <a:pt x="67" y="33"/>
                </a:cubicBezTo>
                <a:cubicBezTo>
                  <a:pt x="69" y="38"/>
                  <a:pt x="69" y="38"/>
                  <a:pt x="69" y="38"/>
                </a:cubicBezTo>
                <a:cubicBezTo>
                  <a:pt x="68" y="46"/>
                  <a:pt x="68" y="46"/>
                  <a:pt x="68" y="46"/>
                </a:cubicBezTo>
                <a:cubicBezTo>
                  <a:pt x="71" y="46"/>
                  <a:pt x="71" y="46"/>
                  <a:pt x="71" y="46"/>
                </a:cubicBezTo>
                <a:cubicBezTo>
                  <a:pt x="74" y="37"/>
                  <a:pt x="74" y="37"/>
                  <a:pt x="74" y="37"/>
                </a:cubicBezTo>
                <a:cubicBezTo>
                  <a:pt x="68" y="21"/>
                  <a:pt x="68" y="21"/>
                  <a:pt x="68" y="21"/>
                </a:cubicBezTo>
                <a:cubicBezTo>
                  <a:pt x="49" y="21"/>
                  <a:pt x="49" y="21"/>
                  <a:pt x="49" y="21"/>
                </a:cubicBezTo>
                <a:cubicBezTo>
                  <a:pt x="43" y="18"/>
                  <a:pt x="43" y="18"/>
                  <a:pt x="43" y="18"/>
                </a:cubicBezTo>
                <a:cubicBezTo>
                  <a:pt x="39" y="10"/>
                  <a:pt x="39" y="10"/>
                  <a:pt x="39" y="10"/>
                </a:cubicBezTo>
                <a:cubicBezTo>
                  <a:pt x="37" y="11"/>
                  <a:pt x="35" y="11"/>
                  <a:pt x="34" y="12"/>
                </a:cubicBezTo>
                <a:cubicBezTo>
                  <a:pt x="38" y="22"/>
                  <a:pt x="38" y="22"/>
                  <a:pt x="38" y="22"/>
                </a:cubicBezTo>
                <a:cubicBezTo>
                  <a:pt x="49" y="34"/>
                  <a:pt x="49" y="34"/>
                  <a:pt x="49" y="34"/>
                </a:cubicBezTo>
                <a:cubicBezTo>
                  <a:pt x="49" y="46"/>
                  <a:pt x="49" y="46"/>
                  <a:pt x="49" y="46"/>
                </a:cubicBezTo>
                <a:cubicBezTo>
                  <a:pt x="47" y="70"/>
                  <a:pt x="47" y="70"/>
                  <a:pt x="47" y="70"/>
                </a:cubicBezTo>
                <a:cubicBezTo>
                  <a:pt x="41" y="70"/>
                  <a:pt x="41" y="70"/>
                  <a:pt x="41" y="70"/>
                </a:cubicBezTo>
                <a:cubicBezTo>
                  <a:pt x="41" y="109"/>
                  <a:pt x="41" y="109"/>
                  <a:pt x="41" y="109"/>
                </a:cubicBezTo>
                <a:cubicBezTo>
                  <a:pt x="33" y="109"/>
                  <a:pt x="33" y="109"/>
                  <a:pt x="33" y="109"/>
                </a:cubicBezTo>
                <a:cubicBezTo>
                  <a:pt x="33" y="76"/>
                  <a:pt x="33" y="76"/>
                  <a:pt x="33" y="76"/>
                </a:cubicBezTo>
                <a:cubicBezTo>
                  <a:pt x="25" y="76"/>
                  <a:pt x="25" y="76"/>
                  <a:pt x="25" y="76"/>
                </a:cubicBezTo>
                <a:cubicBezTo>
                  <a:pt x="28" y="53"/>
                  <a:pt x="28" y="53"/>
                  <a:pt x="28" y="53"/>
                </a:cubicBezTo>
                <a:cubicBezTo>
                  <a:pt x="28" y="44"/>
                  <a:pt x="28" y="44"/>
                  <a:pt x="28" y="44"/>
                </a:cubicBezTo>
                <a:cubicBezTo>
                  <a:pt x="34" y="51"/>
                  <a:pt x="34" y="51"/>
                  <a:pt x="34" y="51"/>
                </a:cubicBezTo>
                <a:cubicBezTo>
                  <a:pt x="38" y="49"/>
                  <a:pt x="38" y="49"/>
                  <a:pt x="38" y="49"/>
                </a:cubicBezTo>
                <a:cubicBezTo>
                  <a:pt x="28" y="29"/>
                  <a:pt x="28" y="29"/>
                  <a:pt x="28" y="29"/>
                </a:cubicBezTo>
                <a:cubicBezTo>
                  <a:pt x="10" y="29"/>
                  <a:pt x="10" y="29"/>
                  <a:pt x="10" y="29"/>
                </a:cubicBezTo>
                <a:cubicBezTo>
                  <a:pt x="0" y="44"/>
                  <a:pt x="0" y="44"/>
                  <a:pt x="0" y="44"/>
                </a:cubicBezTo>
                <a:cubicBezTo>
                  <a:pt x="3" y="48"/>
                  <a:pt x="3" y="48"/>
                  <a:pt x="3" y="48"/>
                </a:cubicBezTo>
                <a:cubicBezTo>
                  <a:pt x="11" y="38"/>
                  <a:pt x="11" y="38"/>
                  <a:pt x="11" y="38"/>
                </a:cubicBezTo>
                <a:cubicBezTo>
                  <a:pt x="11" y="53"/>
                  <a:pt x="11" y="53"/>
                  <a:pt x="11" y="53"/>
                </a:cubicBezTo>
                <a:cubicBezTo>
                  <a:pt x="9" y="76"/>
                  <a:pt x="9" y="76"/>
                  <a:pt x="9" y="76"/>
                </a:cubicBezTo>
                <a:cubicBezTo>
                  <a:pt x="4" y="76"/>
                  <a:pt x="4" y="76"/>
                  <a:pt x="4" y="76"/>
                </a:cubicBezTo>
                <a:cubicBezTo>
                  <a:pt x="4" y="109"/>
                  <a:pt x="4" y="109"/>
                  <a:pt x="4" y="109"/>
                </a:cubicBezTo>
                <a:cubicBezTo>
                  <a:pt x="0" y="109"/>
                  <a:pt x="0" y="109"/>
                  <a:pt x="0" y="109"/>
                </a:cubicBezTo>
                <a:cubicBezTo>
                  <a:pt x="0" y="117"/>
                  <a:pt x="0" y="117"/>
                  <a:pt x="0" y="117"/>
                </a:cubicBezTo>
                <a:close/>
                <a:moveTo>
                  <a:pt x="97" y="86"/>
                </a:moveTo>
                <a:cubicBezTo>
                  <a:pt x="90" y="86"/>
                  <a:pt x="90" y="86"/>
                  <a:pt x="90" y="86"/>
                </a:cubicBezTo>
                <a:cubicBezTo>
                  <a:pt x="90" y="65"/>
                  <a:pt x="90" y="65"/>
                  <a:pt x="90" y="65"/>
                </a:cubicBezTo>
                <a:cubicBezTo>
                  <a:pt x="92" y="65"/>
                  <a:pt x="92" y="65"/>
                  <a:pt x="92" y="65"/>
                </a:cubicBezTo>
                <a:cubicBezTo>
                  <a:pt x="97" y="86"/>
                  <a:pt x="97" y="86"/>
                  <a:pt x="97" y="86"/>
                </a:cubicBezTo>
                <a:close/>
                <a:moveTo>
                  <a:pt x="96" y="19"/>
                </a:moveTo>
                <a:cubicBezTo>
                  <a:pt x="99" y="22"/>
                  <a:pt x="101" y="27"/>
                  <a:pt x="98" y="31"/>
                </a:cubicBezTo>
                <a:cubicBezTo>
                  <a:pt x="96" y="35"/>
                  <a:pt x="91" y="36"/>
                  <a:pt x="87" y="33"/>
                </a:cubicBezTo>
                <a:cubicBezTo>
                  <a:pt x="83" y="31"/>
                  <a:pt x="82" y="26"/>
                  <a:pt x="84" y="22"/>
                </a:cubicBezTo>
                <a:cubicBezTo>
                  <a:pt x="87" y="18"/>
                  <a:pt x="92" y="17"/>
                  <a:pt x="96" y="19"/>
                </a:cubicBezTo>
                <a:close/>
                <a:moveTo>
                  <a:pt x="20" y="76"/>
                </a:moveTo>
                <a:cubicBezTo>
                  <a:pt x="14" y="76"/>
                  <a:pt x="14" y="76"/>
                  <a:pt x="14" y="76"/>
                </a:cubicBezTo>
                <a:cubicBezTo>
                  <a:pt x="18" y="55"/>
                  <a:pt x="18" y="55"/>
                  <a:pt x="18" y="55"/>
                </a:cubicBezTo>
                <a:cubicBezTo>
                  <a:pt x="20" y="55"/>
                  <a:pt x="20" y="55"/>
                  <a:pt x="20" y="55"/>
                </a:cubicBezTo>
                <a:cubicBezTo>
                  <a:pt x="20" y="76"/>
                  <a:pt x="20" y="76"/>
                  <a:pt x="20" y="76"/>
                </a:cubicBezTo>
                <a:close/>
                <a:moveTo>
                  <a:pt x="15" y="11"/>
                </a:moveTo>
                <a:cubicBezTo>
                  <a:pt x="19" y="8"/>
                  <a:pt x="24" y="10"/>
                  <a:pt x="26" y="13"/>
                </a:cubicBezTo>
                <a:cubicBezTo>
                  <a:pt x="28" y="17"/>
                  <a:pt x="27" y="22"/>
                  <a:pt x="23" y="24"/>
                </a:cubicBezTo>
                <a:cubicBezTo>
                  <a:pt x="19" y="26"/>
                  <a:pt x="14" y="25"/>
                  <a:pt x="12" y="22"/>
                </a:cubicBezTo>
                <a:cubicBezTo>
                  <a:pt x="10" y="18"/>
                  <a:pt x="11" y="13"/>
                  <a:pt x="15" y="11"/>
                </a:cubicBezTo>
                <a:close/>
                <a:moveTo>
                  <a:pt x="59" y="70"/>
                </a:moveTo>
                <a:cubicBezTo>
                  <a:pt x="52" y="70"/>
                  <a:pt x="52" y="70"/>
                  <a:pt x="52" y="70"/>
                </a:cubicBezTo>
                <a:cubicBezTo>
                  <a:pt x="56" y="48"/>
                  <a:pt x="56" y="48"/>
                  <a:pt x="56" y="48"/>
                </a:cubicBezTo>
                <a:cubicBezTo>
                  <a:pt x="59" y="48"/>
                  <a:pt x="59" y="48"/>
                  <a:pt x="59" y="48"/>
                </a:cubicBezTo>
                <a:cubicBezTo>
                  <a:pt x="59" y="70"/>
                  <a:pt x="59" y="70"/>
                  <a:pt x="59" y="70"/>
                </a:cubicBezTo>
                <a:close/>
                <a:moveTo>
                  <a:pt x="61" y="3"/>
                </a:moveTo>
                <a:cubicBezTo>
                  <a:pt x="65" y="5"/>
                  <a:pt x="66" y="10"/>
                  <a:pt x="64" y="14"/>
                </a:cubicBezTo>
                <a:cubicBezTo>
                  <a:pt x="61" y="18"/>
                  <a:pt x="56" y="19"/>
                  <a:pt x="52" y="17"/>
                </a:cubicBezTo>
                <a:cubicBezTo>
                  <a:pt x="49" y="14"/>
                  <a:pt x="47" y="9"/>
                  <a:pt x="50" y="5"/>
                </a:cubicBezTo>
                <a:cubicBezTo>
                  <a:pt x="52" y="2"/>
                  <a:pt x="57" y="0"/>
                  <a:pt x="61" y="3"/>
                </a:cubicBezTo>
                <a:close/>
                <a:moveTo>
                  <a:pt x="86" y="99"/>
                </a:moveTo>
                <a:cubicBezTo>
                  <a:pt x="90" y="99"/>
                  <a:pt x="90" y="99"/>
                  <a:pt x="90" y="99"/>
                </a:cubicBezTo>
                <a:cubicBezTo>
                  <a:pt x="90" y="104"/>
                  <a:pt x="90" y="104"/>
                  <a:pt x="90" y="104"/>
                </a:cubicBezTo>
                <a:cubicBezTo>
                  <a:pt x="90" y="104"/>
                  <a:pt x="90" y="104"/>
                  <a:pt x="90" y="104"/>
                </a:cubicBezTo>
                <a:cubicBezTo>
                  <a:pt x="91" y="104"/>
                  <a:pt x="91" y="104"/>
                  <a:pt x="91" y="104"/>
                </a:cubicBezTo>
                <a:cubicBezTo>
                  <a:pt x="91" y="100"/>
                  <a:pt x="91" y="100"/>
                  <a:pt x="91" y="100"/>
                </a:cubicBezTo>
                <a:cubicBezTo>
                  <a:pt x="91" y="99"/>
                  <a:pt x="91" y="99"/>
                  <a:pt x="91" y="99"/>
                </a:cubicBezTo>
                <a:cubicBezTo>
                  <a:pt x="91" y="98"/>
                  <a:pt x="90" y="98"/>
                  <a:pt x="89" y="98"/>
                </a:cubicBezTo>
                <a:cubicBezTo>
                  <a:pt x="89" y="96"/>
                  <a:pt x="89" y="96"/>
                  <a:pt x="89" y="96"/>
                </a:cubicBezTo>
                <a:cubicBezTo>
                  <a:pt x="91" y="96"/>
                  <a:pt x="91" y="96"/>
                  <a:pt x="91" y="95"/>
                </a:cubicBezTo>
                <a:cubicBezTo>
                  <a:pt x="91" y="92"/>
                  <a:pt x="91" y="92"/>
                  <a:pt x="91" y="92"/>
                </a:cubicBezTo>
                <a:cubicBezTo>
                  <a:pt x="91" y="92"/>
                  <a:pt x="91" y="91"/>
                  <a:pt x="90" y="91"/>
                </a:cubicBezTo>
                <a:cubicBezTo>
                  <a:pt x="90" y="91"/>
                  <a:pt x="90" y="92"/>
                  <a:pt x="90" y="92"/>
                </a:cubicBezTo>
                <a:cubicBezTo>
                  <a:pt x="90" y="95"/>
                  <a:pt x="90" y="95"/>
                  <a:pt x="90" y="95"/>
                </a:cubicBezTo>
                <a:cubicBezTo>
                  <a:pt x="86" y="95"/>
                  <a:pt x="86" y="95"/>
                  <a:pt x="86" y="95"/>
                </a:cubicBezTo>
                <a:cubicBezTo>
                  <a:pt x="86" y="92"/>
                  <a:pt x="86" y="92"/>
                  <a:pt x="86" y="92"/>
                </a:cubicBezTo>
                <a:cubicBezTo>
                  <a:pt x="86" y="90"/>
                  <a:pt x="88" y="89"/>
                  <a:pt x="91" y="89"/>
                </a:cubicBezTo>
                <a:cubicBezTo>
                  <a:pt x="92" y="89"/>
                  <a:pt x="93" y="89"/>
                  <a:pt x="94" y="90"/>
                </a:cubicBezTo>
                <a:cubicBezTo>
                  <a:pt x="95" y="90"/>
                  <a:pt x="95" y="91"/>
                  <a:pt x="95" y="92"/>
                </a:cubicBezTo>
                <a:cubicBezTo>
                  <a:pt x="95" y="94"/>
                  <a:pt x="95" y="94"/>
                  <a:pt x="95" y="94"/>
                </a:cubicBezTo>
                <a:cubicBezTo>
                  <a:pt x="95" y="96"/>
                  <a:pt x="94" y="97"/>
                  <a:pt x="93" y="97"/>
                </a:cubicBezTo>
                <a:cubicBezTo>
                  <a:pt x="94" y="98"/>
                  <a:pt x="95" y="99"/>
                  <a:pt x="95" y="101"/>
                </a:cubicBezTo>
                <a:cubicBezTo>
                  <a:pt x="95" y="103"/>
                  <a:pt x="95" y="103"/>
                  <a:pt x="95" y="103"/>
                </a:cubicBezTo>
                <a:cubicBezTo>
                  <a:pt x="95" y="106"/>
                  <a:pt x="94" y="107"/>
                  <a:pt x="91" y="107"/>
                </a:cubicBezTo>
                <a:cubicBezTo>
                  <a:pt x="88" y="107"/>
                  <a:pt x="86" y="106"/>
                  <a:pt x="86" y="104"/>
                </a:cubicBezTo>
                <a:cubicBezTo>
                  <a:pt x="86" y="99"/>
                  <a:pt x="86" y="99"/>
                  <a:pt x="86" y="99"/>
                </a:cubicBezTo>
                <a:close/>
                <a:moveTo>
                  <a:pt x="24" y="106"/>
                </a:moveTo>
                <a:cubicBezTo>
                  <a:pt x="13" y="106"/>
                  <a:pt x="13" y="106"/>
                  <a:pt x="13" y="106"/>
                </a:cubicBezTo>
                <a:cubicBezTo>
                  <a:pt x="13" y="103"/>
                  <a:pt x="13" y="103"/>
                  <a:pt x="13" y="103"/>
                </a:cubicBezTo>
                <a:cubicBezTo>
                  <a:pt x="18" y="93"/>
                  <a:pt x="18" y="93"/>
                  <a:pt x="18" y="93"/>
                </a:cubicBezTo>
                <a:cubicBezTo>
                  <a:pt x="19" y="91"/>
                  <a:pt x="19" y="90"/>
                  <a:pt x="19" y="88"/>
                </a:cubicBezTo>
                <a:cubicBezTo>
                  <a:pt x="19" y="87"/>
                  <a:pt x="19" y="86"/>
                  <a:pt x="18" y="86"/>
                </a:cubicBezTo>
                <a:cubicBezTo>
                  <a:pt x="18" y="86"/>
                  <a:pt x="17" y="87"/>
                  <a:pt x="17" y="87"/>
                </a:cubicBezTo>
                <a:cubicBezTo>
                  <a:pt x="17" y="91"/>
                  <a:pt x="17" y="91"/>
                  <a:pt x="17" y="91"/>
                </a:cubicBezTo>
                <a:cubicBezTo>
                  <a:pt x="13" y="91"/>
                  <a:pt x="13" y="91"/>
                  <a:pt x="13" y="91"/>
                </a:cubicBezTo>
                <a:cubicBezTo>
                  <a:pt x="13" y="87"/>
                  <a:pt x="13" y="87"/>
                  <a:pt x="13" y="87"/>
                </a:cubicBezTo>
                <a:cubicBezTo>
                  <a:pt x="13" y="84"/>
                  <a:pt x="15" y="83"/>
                  <a:pt x="18" y="83"/>
                </a:cubicBezTo>
                <a:cubicBezTo>
                  <a:pt x="21" y="83"/>
                  <a:pt x="22" y="83"/>
                  <a:pt x="23" y="84"/>
                </a:cubicBezTo>
                <a:cubicBezTo>
                  <a:pt x="24" y="85"/>
                  <a:pt x="24" y="87"/>
                  <a:pt x="24" y="90"/>
                </a:cubicBezTo>
                <a:cubicBezTo>
                  <a:pt x="24" y="91"/>
                  <a:pt x="24" y="92"/>
                  <a:pt x="24" y="92"/>
                </a:cubicBezTo>
                <a:cubicBezTo>
                  <a:pt x="18" y="103"/>
                  <a:pt x="18" y="103"/>
                  <a:pt x="18" y="103"/>
                </a:cubicBezTo>
                <a:cubicBezTo>
                  <a:pt x="24" y="103"/>
                  <a:pt x="24" y="103"/>
                  <a:pt x="24" y="103"/>
                </a:cubicBezTo>
                <a:cubicBezTo>
                  <a:pt x="24" y="106"/>
                  <a:pt x="24" y="106"/>
                  <a:pt x="24" y="106"/>
                </a:cubicBezTo>
                <a:close/>
                <a:moveTo>
                  <a:pt x="59" y="105"/>
                </a:moveTo>
                <a:cubicBezTo>
                  <a:pt x="53" y="105"/>
                  <a:pt x="53" y="105"/>
                  <a:pt x="53" y="105"/>
                </a:cubicBezTo>
                <a:cubicBezTo>
                  <a:pt x="53" y="84"/>
                  <a:pt x="53" y="84"/>
                  <a:pt x="53" y="84"/>
                </a:cubicBezTo>
                <a:cubicBezTo>
                  <a:pt x="50" y="84"/>
                  <a:pt x="50" y="84"/>
                  <a:pt x="50" y="84"/>
                </a:cubicBezTo>
                <a:cubicBezTo>
                  <a:pt x="50" y="80"/>
                  <a:pt x="50" y="80"/>
                  <a:pt x="50" y="80"/>
                </a:cubicBezTo>
                <a:cubicBezTo>
                  <a:pt x="51" y="80"/>
                  <a:pt x="52" y="79"/>
                  <a:pt x="53" y="79"/>
                </a:cubicBezTo>
                <a:cubicBezTo>
                  <a:pt x="53" y="78"/>
                  <a:pt x="54" y="77"/>
                  <a:pt x="54" y="76"/>
                </a:cubicBezTo>
                <a:cubicBezTo>
                  <a:pt x="59" y="76"/>
                  <a:pt x="59" y="76"/>
                  <a:pt x="59" y="76"/>
                </a:cubicBezTo>
                <a:lnTo>
                  <a:pt x="59" y="105"/>
                </a:lnTo>
                <a:close/>
              </a:path>
            </a:pathLst>
          </a:custGeom>
          <a:solidFill>
            <a:schemeClr val="bg1"/>
          </a:solidFill>
          <a:ln>
            <a:noFill/>
          </a:ln>
        </p:spPr>
        <p:txBody>
          <a:bodyPr vert="horz" wrap="square" lIns="67391" tIns="33696" rIns="67391" bIns="33696" numCol="1" anchor="t" anchorCtr="0" compatLnSpc="1"/>
          <a:lstStyle/>
          <a:p>
            <a:pPr algn="ctr"/>
            <a:endParaRPr lang="zh-CN" altLang="en-US">
              <a:cs typeface="+mn-ea"/>
              <a:sym typeface="+mn-lt"/>
            </a:endParaRPr>
          </a:p>
        </p:txBody>
      </p:sp>
      <p:sp>
        <p:nvSpPr>
          <p:cNvPr id="14" name="Freeform 5"/>
          <p:cNvSpPr>
            <a:spLocks noEditPoints="1"/>
          </p:cNvSpPr>
          <p:nvPr/>
        </p:nvSpPr>
        <p:spPr bwMode="auto">
          <a:xfrm>
            <a:off x="3431740" y="1577991"/>
            <a:ext cx="481619" cy="555456"/>
          </a:xfrm>
          <a:custGeom>
            <a:avLst/>
            <a:gdLst>
              <a:gd name="T0" fmla="*/ 14 w 101"/>
              <a:gd name="T1" fmla="*/ 67 h 118"/>
              <a:gd name="T2" fmla="*/ 25 w 101"/>
              <a:gd name="T3" fmla="*/ 67 h 118"/>
              <a:gd name="T4" fmla="*/ 32 w 101"/>
              <a:gd name="T5" fmla="*/ 65 h 118"/>
              <a:gd name="T6" fmla="*/ 46 w 101"/>
              <a:gd name="T7" fmla="*/ 93 h 118"/>
              <a:gd name="T8" fmla="*/ 49 w 101"/>
              <a:gd name="T9" fmla="*/ 75 h 118"/>
              <a:gd name="T10" fmla="*/ 47 w 101"/>
              <a:gd name="T11" fmla="*/ 74 h 118"/>
              <a:gd name="T12" fmla="*/ 47 w 101"/>
              <a:gd name="T13" fmla="*/ 72 h 118"/>
              <a:gd name="T14" fmla="*/ 57 w 101"/>
              <a:gd name="T15" fmla="*/ 72 h 118"/>
              <a:gd name="T16" fmla="*/ 57 w 101"/>
              <a:gd name="T17" fmla="*/ 74 h 118"/>
              <a:gd name="T18" fmla="*/ 54 w 101"/>
              <a:gd name="T19" fmla="*/ 75 h 118"/>
              <a:gd name="T20" fmla="*/ 58 w 101"/>
              <a:gd name="T21" fmla="*/ 92 h 118"/>
              <a:gd name="T22" fmla="*/ 69 w 101"/>
              <a:gd name="T23" fmla="*/ 66 h 118"/>
              <a:gd name="T24" fmla="*/ 76 w 101"/>
              <a:gd name="T25" fmla="*/ 67 h 118"/>
              <a:gd name="T26" fmla="*/ 86 w 101"/>
              <a:gd name="T27" fmla="*/ 67 h 118"/>
              <a:gd name="T28" fmla="*/ 100 w 101"/>
              <a:gd name="T29" fmla="*/ 110 h 118"/>
              <a:gd name="T30" fmla="*/ 86 w 101"/>
              <a:gd name="T31" fmla="*/ 114 h 118"/>
              <a:gd name="T32" fmla="*/ 84 w 101"/>
              <a:gd name="T33" fmla="*/ 108 h 118"/>
              <a:gd name="T34" fmla="*/ 80 w 101"/>
              <a:gd name="T35" fmla="*/ 116 h 118"/>
              <a:gd name="T36" fmla="*/ 19 w 101"/>
              <a:gd name="T37" fmla="*/ 116 h 118"/>
              <a:gd name="T38" fmla="*/ 15 w 101"/>
              <a:gd name="T39" fmla="*/ 108 h 118"/>
              <a:gd name="T40" fmla="*/ 13 w 101"/>
              <a:gd name="T41" fmla="*/ 115 h 118"/>
              <a:gd name="T42" fmla="*/ 0 w 101"/>
              <a:gd name="T43" fmla="*/ 110 h 118"/>
              <a:gd name="T44" fmla="*/ 14 w 101"/>
              <a:gd name="T45" fmla="*/ 67 h 118"/>
              <a:gd name="T46" fmla="*/ 29 w 101"/>
              <a:gd name="T47" fmla="*/ 46 h 118"/>
              <a:gd name="T48" fmla="*/ 25 w 101"/>
              <a:gd name="T49" fmla="*/ 42 h 118"/>
              <a:gd name="T50" fmla="*/ 24 w 101"/>
              <a:gd name="T51" fmla="*/ 34 h 118"/>
              <a:gd name="T52" fmla="*/ 24 w 101"/>
              <a:gd name="T53" fmla="*/ 33 h 118"/>
              <a:gd name="T54" fmla="*/ 25 w 101"/>
              <a:gd name="T55" fmla="*/ 32 h 118"/>
              <a:gd name="T56" fmla="*/ 26 w 101"/>
              <a:gd name="T57" fmla="*/ 32 h 118"/>
              <a:gd name="T58" fmla="*/ 31 w 101"/>
              <a:gd name="T59" fmla="*/ 8 h 118"/>
              <a:gd name="T60" fmla="*/ 67 w 101"/>
              <a:gd name="T61" fmla="*/ 7 h 118"/>
              <a:gd name="T62" fmla="*/ 74 w 101"/>
              <a:gd name="T63" fmla="*/ 32 h 118"/>
              <a:gd name="T64" fmla="*/ 74 w 101"/>
              <a:gd name="T65" fmla="*/ 32 h 118"/>
              <a:gd name="T66" fmla="*/ 75 w 101"/>
              <a:gd name="T67" fmla="*/ 33 h 118"/>
              <a:gd name="T68" fmla="*/ 75 w 101"/>
              <a:gd name="T69" fmla="*/ 34 h 118"/>
              <a:gd name="T70" fmla="*/ 74 w 101"/>
              <a:gd name="T71" fmla="*/ 42 h 118"/>
              <a:gd name="T72" fmla="*/ 71 w 101"/>
              <a:gd name="T73" fmla="*/ 46 h 118"/>
              <a:gd name="T74" fmla="*/ 52 w 101"/>
              <a:gd name="T75" fmla="*/ 63 h 118"/>
              <a:gd name="T76" fmla="*/ 47 w 101"/>
              <a:gd name="T77" fmla="*/ 63 h 118"/>
              <a:gd name="T78" fmla="*/ 29 w 101"/>
              <a:gd name="T79" fmla="*/ 4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1" h="118">
                <a:moveTo>
                  <a:pt x="14" y="67"/>
                </a:moveTo>
                <a:cubicBezTo>
                  <a:pt x="18" y="67"/>
                  <a:pt x="21" y="67"/>
                  <a:pt x="25" y="67"/>
                </a:cubicBezTo>
                <a:cubicBezTo>
                  <a:pt x="28" y="67"/>
                  <a:pt x="30" y="67"/>
                  <a:pt x="32" y="65"/>
                </a:cubicBezTo>
                <a:cubicBezTo>
                  <a:pt x="46" y="93"/>
                  <a:pt x="46" y="93"/>
                  <a:pt x="46" y="93"/>
                </a:cubicBezTo>
                <a:cubicBezTo>
                  <a:pt x="49" y="75"/>
                  <a:pt x="49" y="75"/>
                  <a:pt x="49" y="75"/>
                </a:cubicBezTo>
                <a:cubicBezTo>
                  <a:pt x="47" y="74"/>
                  <a:pt x="47" y="74"/>
                  <a:pt x="47" y="74"/>
                </a:cubicBezTo>
                <a:cubicBezTo>
                  <a:pt x="47" y="72"/>
                  <a:pt x="47" y="72"/>
                  <a:pt x="47" y="72"/>
                </a:cubicBezTo>
                <a:cubicBezTo>
                  <a:pt x="57" y="72"/>
                  <a:pt x="57" y="72"/>
                  <a:pt x="57" y="72"/>
                </a:cubicBezTo>
                <a:cubicBezTo>
                  <a:pt x="57" y="74"/>
                  <a:pt x="57" y="74"/>
                  <a:pt x="57" y="74"/>
                </a:cubicBezTo>
                <a:cubicBezTo>
                  <a:pt x="54" y="75"/>
                  <a:pt x="54" y="75"/>
                  <a:pt x="54" y="75"/>
                </a:cubicBezTo>
                <a:cubicBezTo>
                  <a:pt x="58" y="92"/>
                  <a:pt x="58" y="92"/>
                  <a:pt x="58" y="92"/>
                </a:cubicBezTo>
                <a:cubicBezTo>
                  <a:pt x="69" y="66"/>
                  <a:pt x="69" y="66"/>
                  <a:pt x="69" y="66"/>
                </a:cubicBezTo>
                <a:cubicBezTo>
                  <a:pt x="71" y="67"/>
                  <a:pt x="73" y="67"/>
                  <a:pt x="76" y="67"/>
                </a:cubicBezTo>
                <a:cubicBezTo>
                  <a:pt x="79" y="67"/>
                  <a:pt x="82" y="67"/>
                  <a:pt x="86" y="67"/>
                </a:cubicBezTo>
                <a:cubicBezTo>
                  <a:pt x="95" y="75"/>
                  <a:pt x="101" y="96"/>
                  <a:pt x="100" y="110"/>
                </a:cubicBezTo>
                <a:cubicBezTo>
                  <a:pt x="97" y="112"/>
                  <a:pt x="92" y="113"/>
                  <a:pt x="86" y="114"/>
                </a:cubicBezTo>
                <a:cubicBezTo>
                  <a:pt x="84" y="108"/>
                  <a:pt x="84" y="108"/>
                  <a:pt x="84" y="108"/>
                </a:cubicBezTo>
                <a:cubicBezTo>
                  <a:pt x="80" y="116"/>
                  <a:pt x="80" y="116"/>
                  <a:pt x="80" y="116"/>
                </a:cubicBezTo>
                <a:cubicBezTo>
                  <a:pt x="61" y="118"/>
                  <a:pt x="37" y="118"/>
                  <a:pt x="19" y="116"/>
                </a:cubicBezTo>
                <a:cubicBezTo>
                  <a:pt x="15" y="108"/>
                  <a:pt x="15" y="108"/>
                  <a:pt x="15" y="108"/>
                </a:cubicBezTo>
                <a:cubicBezTo>
                  <a:pt x="13" y="115"/>
                  <a:pt x="13" y="115"/>
                  <a:pt x="13" y="115"/>
                </a:cubicBezTo>
                <a:cubicBezTo>
                  <a:pt x="6" y="113"/>
                  <a:pt x="2" y="112"/>
                  <a:pt x="0" y="110"/>
                </a:cubicBezTo>
                <a:cubicBezTo>
                  <a:pt x="0" y="98"/>
                  <a:pt x="2" y="77"/>
                  <a:pt x="14" y="67"/>
                </a:cubicBezTo>
                <a:close/>
                <a:moveTo>
                  <a:pt x="29" y="46"/>
                </a:moveTo>
                <a:cubicBezTo>
                  <a:pt x="27" y="45"/>
                  <a:pt x="26" y="44"/>
                  <a:pt x="25" y="42"/>
                </a:cubicBezTo>
                <a:cubicBezTo>
                  <a:pt x="25" y="40"/>
                  <a:pt x="24" y="37"/>
                  <a:pt x="24" y="34"/>
                </a:cubicBezTo>
                <a:cubicBezTo>
                  <a:pt x="24" y="33"/>
                  <a:pt x="24" y="33"/>
                  <a:pt x="24" y="33"/>
                </a:cubicBezTo>
                <a:cubicBezTo>
                  <a:pt x="25" y="32"/>
                  <a:pt x="25" y="32"/>
                  <a:pt x="25" y="32"/>
                </a:cubicBezTo>
                <a:cubicBezTo>
                  <a:pt x="25" y="32"/>
                  <a:pt x="25" y="32"/>
                  <a:pt x="26" y="32"/>
                </a:cubicBezTo>
                <a:cubicBezTo>
                  <a:pt x="24" y="19"/>
                  <a:pt x="25" y="12"/>
                  <a:pt x="31" y="8"/>
                </a:cubicBezTo>
                <a:cubicBezTo>
                  <a:pt x="40" y="0"/>
                  <a:pt x="57" y="0"/>
                  <a:pt x="67" y="7"/>
                </a:cubicBezTo>
                <a:cubicBezTo>
                  <a:pt x="73" y="11"/>
                  <a:pt x="75" y="20"/>
                  <a:pt x="74" y="32"/>
                </a:cubicBezTo>
                <a:cubicBezTo>
                  <a:pt x="74" y="32"/>
                  <a:pt x="74" y="32"/>
                  <a:pt x="74" y="32"/>
                </a:cubicBezTo>
                <a:cubicBezTo>
                  <a:pt x="75" y="33"/>
                  <a:pt x="75" y="33"/>
                  <a:pt x="75" y="33"/>
                </a:cubicBezTo>
                <a:cubicBezTo>
                  <a:pt x="75" y="34"/>
                  <a:pt x="75" y="34"/>
                  <a:pt x="75" y="34"/>
                </a:cubicBezTo>
                <a:cubicBezTo>
                  <a:pt x="75" y="37"/>
                  <a:pt x="75" y="40"/>
                  <a:pt x="74" y="42"/>
                </a:cubicBezTo>
                <a:cubicBezTo>
                  <a:pt x="73" y="44"/>
                  <a:pt x="72" y="45"/>
                  <a:pt x="71" y="46"/>
                </a:cubicBezTo>
                <a:cubicBezTo>
                  <a:pt x="68" y="54"/>
                  <a:pt x="60" y="62"/>
                  <a:pt x="52" y="63"/>
                </a:cubicBezTo>
                <a:cubicBezTo>
                  <a:pt x="50" y="63"/>
                  <a:pt x="48" y="63"/>
                  <a:pt x="47" y="63"/>
                </a:cubicBezTo>
                <a:cubicBezTo>
                  <a:pt x="38" y="59"/>
                  <a:pt x="32" y="55"/>
                  <a:pt x="29" y="46"/>
                </a:cubicBez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15" name="Freeform 5"/>
          <p:cNvSpPr>
            <a:spLocks noEditPoints="1"/>
          </p:cNvSpPr>
          <p:nvPr/>
        </p:nvSpPr>
        <p:spPr bwMode="auto">
          <a:xfrm>
            <a:off x="4709165" y="2906864"/>
            <a:ext cx="791005" cy="602658"/>
          </a:xfrm>
          <a:custGeom>
            <a:avLst/>
            <a:gdLst>
              <a:gd name="T0" fmla="*/ 2 w 120"/>
              <a:gd name="T1" fmla="*/ 42 h 91"/>
              <a:gd name="T2" fmla="*/ 120 w 120"/>
              <a:gd name="T3" fmla="*/ 47 h 91"/>
              <a:gd name="T4" fmla="*/ 90 w 120"/>
              <a:gd name="T5" fmla="*/ 88 h 91"/>
              <a:gd name="T6" fmla="*/ 74 w 120"/>
              <a:gd name="T7" fmla="*/ 78 h 91"/>
              <a:gd name="T8" fmla="*/ 30 w 120"/>
              <a:gd name="T9" fmla="*/ 71 h 91"/>
              <a:gd name="T10" fmla="*/ 24 w 120"/>
              <a:gd name="T11" fmla="*/ 49 h 91"/>
              <a:gd name="T12" fmla="*/ 53 w 120"/>
              <a:gd name="T13" fmla="*/ 33 h 91"/>
              <a:gd name="T14" fmla="*/ 58 w 120"/>
              <a:gd name="T15" fmla="*/ 38 h 91"/>
              <a:gd name="T16" fmla="*/ 71 w 120"/>
              <a:gd name="T17" fmla="*/ 31 h 91"/>
              <a:gd name="T18" fmla="*/ 64 w 120"/>
              <a:gd name="T19" fmla="*/ 27 h 91"/>
              <a:gd name="T20" fmla="*/ 59 w 120"/>
              <a:gd name="T21" fmla="*/ 22 h 91"/>
              <a:gd name="T22" fmla="*/ 43 w 120"/>
              <a:gd name="T23" fmla="*/ 33 h 91"/>
              <a:gd name="T24" fmla="*/ 32 w 120"/>
              <a:gd name="T25" fmla="*/ 31 h 91"/>
              <a:gd name="T26" fmla="*/ 32 w 120"/>
              <a:gd name="T27" fmla="*/ 38 h 91"/>
              <a:gd name="T28" fmla="*/ 16 w 120"/>
              <a:gd name="T29" fmla="*/ 40 h 91"/>
              <a:gd name="T30" fmla="*/ 20 w 120"/>
              <a:gd name="T31" fmla="*/ 49 h 91"/>
              <a:gd name="T32" fmla="*/ 16 w 120"/>
              <a:gd name="T33" fmla="*/ 71 h 91"/>
              <a:gd name="T34" fmla="*/ 38 w 120"/>
              <a:gd name="T35" fmla="*/ 57 h 91"/>
              <a:gd name="T36" fmla="*/ 84 w 120"/>
              <a:gd name="T37" fmla="*/ 46 h 91"/>
              <a:gd name="T38" fmla="*/ 86 w 120"/>
              <a:gd name="T39" fmla="*/ 46 h 91"/>
              <a:gd name="T40" fmla="*/ 97 w 120"/>
              <a:gd name="T41" fmla="*/ 31 h 91"/>
              <a:gd name="T42" fmla="*/ 73 w 120"/>
              <a:gd name="T43" fmla="*/ 42 h 91"/>
              <a:gd name="T44" fmla="*/ 68 w 120"/>
              <a:gd name="T45" fmla="*/ 36 h 91"/>
              <a:gd name="T46" fmla="*/ 58 w 120"/>
              <a:gd name="T47" fmla="*/ 44 h 91"/>
              <a:gd name="T48" fmla="*/ 48 w 120"/>
              <a:gd name="T49" fmla="*/ 43 h 91"/>
              <a:gd name="T50" fmla="*/ 46 w 120"/>
              <a:gd name="T51" fmla="*/ 48 h 91"/>
              <a:gd name="T52" fmla="*/ 49 w 120"/>
              <a:gd name="T53" fmla="*/ 63 h 91"/>
              <a:gd name="T54" fmla="*/ 62 w 120"/>
              <a:gd name="T55" fmla="*/ 62 h 91"/>
              <a:gd name="T56" fmla="*/ 76 w 120"/>
              <a:gd name="T57" fmla="*/ 65 h 91"/>
              <a:gd name="T58" fmla="*/ 87 w 120"/>
              <a:gd name="T59" fmla="*/ 58 h 91"/>
              <a:gd name="T60" fmla="*/ 98 w 120"/>
              <a:gd name="T61" fmla="*/ 59 h 91"/>
              <a:gd name="T62" fmla="*/ 107 w 120"/>
              <a:gd name="T63" fmla="*/ 50 h 91"/>
              <a:gd name="T64" fmla="*/ 97 w 120"/>
              <a:gd name="T65" fmla="*/ 55 h 91"/>
              <a:gd name="T66" fmla="*/ 86 w 120"/>
              <a:gd name="T67" fmla="*/ 54 h 91"/>
              <a:gd name="T68" fmla="*/ 75 w 120"/>
              <a:gd name="T69" fmla="*/ 61 h 91"/>
              <a:gd name="T70" fmla="*/ 62 w 120"/>
              <a:gd name="T71" fmla="*/ 58 h 91"/>
              <a:gd name="T72" fmla="*/ 49 w 120"/>
              <a:gd name="T73" fmla="*/ 63 h 91"/>
              <a:gd name="T74" fmla="*/ 14 w 120"/>
              <a:gd name="T75" fmla="*/ 33 h 91"/>
              <a:gd name="T76" fmla="*/ 31 w 120"/>
              <a:gd name="T77" fmla="*/ 29 h 91"/>
              <a:gd name="T78" fmla="*/ 37 w 120"/>
              <a:gd name="T79" fmla="*/ 20 h 91"/>
              <a:gd name="T80" fmla="*/ 48 w 120"/>
              <a:gd name="T81" fmla="*/ 22 h 91"/>
              <a:gd name="T82" fmla="*/ 61 w 120"/>
              <a:gd name="T83" fmla="*/ 17 h 91"/>
              <a:gd name="T84" fmla="*/ 68 w 120"/>
              <a:gd name="T85" fmla="*/ 21 h 91"/>
              <a:gd name="T86" fmla="*/ 77 w 120"/>
              <a:gd name="T87" fmla="*/ 18 h 91"/>
              <a:gd name="T88" fmla="*/ 84 w 120"/>
              <a:gd name="T89" fmla="*/ 20 h 91"/>
              <a:gd name="T90" fmla="*/ 78 w 120"/>
              <a:gd name="T91" fmla="*/ 14 h 91"/>
              <a:gd name="T92" fmla="*/ 69 w 120"/>
              <a:gd name="T93" fmla="*/ 16 h 91"/>
              <a:gd name="T94" fmla="*/ 62 w 120"/>
              <a:gd name="T95" fmla="*/ 12 h 91"/>
              <a:gd name="T96" fmla="*/ 48 w 120"/>
              <a:gd name="T97" fmla="*/ 17 h 91"/>
              <a:gd name="T98" fmla="*/ 35 w 120"/>
              <a:gd name="T99" fmla="*/ 15 h 91"/>
              <a:gd name="T100" fmla="*/ 28 w 120"/>
              <a:gd name="T101" fmla="*/ 2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91">
                <a:moveTo>
                  <a:pt x="16" y="71"/>
                </a:moveTo>
                <a:cubicBezTo>
                  <a:pt x="5" y="66"/>
                  <a:pt x="0" y="56"/>
                  <a:pt x="2" y="42"/>
                </a:cubicBezTo>
                <a:cubicBezTo>
                  <a:pt x="1" y="37"/>
                  <a:pt x="13" y="16"/>
                  <a:pt x="49" y="8"/>
                </a:cubicBezTo>
                <a:cubicBezTo>
                  <a:pt x="85" y="0"/>
                  <a:pt x="120" y="31"/>
                  <a:pt x="120" y="47"/>
                </a:cubicBezTo>
                <a:cubicBezTo>
                  <a:pt x="120" y="58"/>
                  <a:pt x="105" y="68"/>
                  <a:pt x="88" y="74"/>
                </a:cubicBezTo>
                <a:cubicBezTo>
                  <a:pt x="90" y="88"/>
                  <a:pt x="90" y="88"/>
                  <a:pt x="90" y="88"/>
                </a:cubicBezTo>
                <a:cubicBezTo>
                  <a:pt x="84" y="91"/>
                  <a:pt x="84" y="91"/>
                  <a:pt x="84" y="91"/>
                </a:cubicBezTo>
                <a:cubicBezTo>
                  <a:pt x="74" y="78"/>
                  <a:pt x="74" y="78"/>
                  <a:pt x="74" y="78"/>
                </a:cubicBezTo>
                <a:cubicBezTo>
                  <a:pt x="60" y="81"/>
                  <a:pt x="47" y="81"/>
                  <a:pt x="42" y="79"/>
                </a:cubicBezTo>
                <a:cubicBezTo>
                  <a:pt x="35" y="77"/>
                  <a:pt x="30" y="71"/>
                  <a:pt x="30" y="71"/>
                </a:cubicBezTo>
                <a:cubicBezTo>
                  <a:pt x="30" y="71"/>
                  <a:pt x="30" y="71"/>
                  <a:pt x="30" y="71"/>
                </a:cubicBezTo>
                <a:cubicBezTo>
                  <a:pt x="26" y="66"/>
                  <a:pt x="24" y="55"/>
                  <a:pt x="24" y="49"/>
                </a:cubicBezTo>
                <a:cubicBezTo>
                  <a:pt x="30" y="44"/>
                  <a:pt x="37" y="40"/>
                  <a:pt x="45" y="36"/>
                </a:cubicBezTo>
                <a:cubicBezTo>
                  <a:pt x="47" y="35"/>
                  <a:pt x="50" y="34"/>
                  <a:pt x="53" y="33"/>
                </a:cubicBezTo>
                <a:cubicBezTo>
                  <a:pt x="54" y="39"/>
                  <a:pt x="54" y="39"/>
                  <a:pt x="54" y="39"/>
                </a:cubicBezTo>
                <a:cubicBezTo>
                  <a:pt x="58" y="38"/>
                  <a:pt x="58" y="38"/>
                  <a:pt x="58" y="38"/>
                </a:cubicBezTo>
                <a:cubicBezTo>
                  <a:pt x="57" y="32"/>
                  <a:pt x="57" y="32"/>
                  <a:pt x="57" y="32"/>
                </a:cubicBezTo>
                <a:cubicBezTo>
                  <a:pt x="61" y="32"/>
                  <a:pt x="66" y="31"/>
                  <a:pt x="71" y="31"/>
                </a:cubicBezTo>
                <a:cubicBezTo>
                  <a:pt x="71" y="27"/>
                  <a:pt x="71" y="27"/>
                  <a:pt x="71" y="27"/>
                </a:cubicBezTo>
                <a:cubicBezTo>
                  <a:pt x="69" y="27"/>
                  <a:pt x="67" y="27"/>
                  <a:pt x="64" y="27"/>
                </a:cubicBezTo>
                <a:cubicBezTo>
                  <a:pt x="64" y="21"/>
                  <a:pt x="64" y="21"/>
                  <a:pt x="64" y="21"/>
                </a:cubicBezTo>
                <a:cubicBezTo>
                  <a:pt x="59" y="22"/>
                  <a:pt x="59" y="22"/>
                  <a:pt x="59" y="22"/>
                </a:cubicBezTo>
                <a:cubicBezTo>
                  <a:pt x="60" y="28"/>
                  <a:pt x="60" y="28"/>
                  <a:pt x="60" y="28"/>
                </a:cubicBezTo>
                <a:cubicBezTo>
                  <a:pt x="54" y="29"/>
                  <a:pt x="48" y="30"/>
                  <a:pt x="43" y="33"/>
                </a:cubicBezTo>
                <a:cubicBezTo>
                  <a:pt x="40" y="34"/>
                  <a:pt x="38" y="35"/>
                  <a:pt x="35" y="36"/>
                </a:cubicBezTo>
                <a:cubicBezTo>
                  <a:pt x="32" y="31"/>
                  <a:pt x="32" y="31"/>
                  <a:pt x="32" y="31"/>
                </a:cubicBezTo>
                <a:cubicBezTo>
                  <a:pt x="28" y="33"/>
                  <a:pt x="28" y="33"/>
                  <a:pt x="28" y="33"/>
                </a:cubicBezTo>
                <a:cubicBezTo>
                  <a:pt x="32" y="38"/>
                  <a:pt x="32" y="38"/>
                  <a:pt x="32" y="38"/>
                </a:cubicBezTo>
                <a:cubicBezTo>
                  <a:pt x="29" y="41"/>
                  <a:pt x="25" y="43"/>
                  <a:pt x="22" y="46"/>
                </a:cubicBezTo>
                <a:cubicBezTo>
                  <a:pt x="16" y="40"/>
                  <a:pt x="16" y="40"/>
                  <a:pt x="16" y="40"/>
                </a:cubicBezTo>
                <a:cubicBezTo>
                  <a:pt x="13" y="44"/>
                  <a:pt x="13" y="44"/>
                  <a:pt x="13" y="44"/>
                </a:cubicBezTo>
                <a:cubicBezTo>
                  <a:pt x="20" y="49"/>
                  <a:pt x="20" y="49"/>
                  <a:pt x="20" y="49"/>
                </a:cubicBezTo>
                <a:cubicBezTo>
                  <a:pt x="20" y="55"/>
                  <a:pt x="22" y="65"/>
                  <a:pt x="25" y="71"/>
                </a:cubicBezTo>
                <a:cubicBezTo>
                  <a:pt x="16" y="71"/>
                  <a:pt x="16" y="71"/>
                  <a:pt x="16" y="71"/>
                </a:cubicBezTo>
                <a:close/>
                <a:moveTo>
                  <a:pt x="36" y="54"/>
                </a:moveTo>
                <a:cubicBezTo>
                  <a:pt x="38" y="57"/>
                  <a:pt x="38" y="57"/>
                  <a:pt x="38" y="57"/>
                </a:cubicBezTo>
                <a:cubicBezTo>
                  <a:pt x="44" y="53"/>
                  <a:pt x="51" y="50"/>
                  <a:pt x="59" y="48"/>
                </a:cubicBezTo>
                <a:cubicBezTo>
                  <a:pt x="67" y="47"/>
                  <a:pt x="75" y="46"/>
                  <a:pt x="84" y="46"/>
                </a:cubicBezTo>
                <a:cubicBezTo>
                  <a:pt x="85" y="46"/>
                  <a:pt x="85" y="46"/>
                  <a:pt x="85" y="46"/>
                </a:cubicBezTo>
                <a:cubicBezTo>
                  <a:pt x="86" y="46"/>
                  <a:pt x="86" y="46"/>
                  <a:pt x="86" y="46"/>
                </a:cubicBezTo>
                <a:cubicBezTo>
                  <a:pt x="100" y="34"/>
                  <a:pt x="100" y="34"/>
                  <a:pt x="100" y="34"/>
                </a:cubicBezTo>
                <a:cubicBezTo>
                  <a:pt x="97" y="31"/>
                  <a:pt x="97" y="31"/>
                  <a:pt x="97" y="31"/>
                </a:cubicBezTo>
                <a:cubicBezTo>
                  <a:pt x="84" y="42"/>
                  <a:pt x="84" y="42"/>
                  <a:pt x="84" y="42"/>
                </a:cubicBezTo>
                <a:cubicBezTo>
                  <a:pt x="80" y="42"/>
                  <a:pt x="76" y="42"/>
                  <a:pt x="73" y="42"/>
                </a:cubicBezTo>
                <a:cubicBezTo>
                  <a:pt x="72" y="36"/>
                  <a:pt x="72" y="36"/>
                  <a:pt x="72" y="36"/>
                </a:cubicBezTo>
                <a:cubicBezTo>
                  <a:pt x="68" y="36"/>
                  <a:pt x="68" y="36"/>
                  <a:pt x="68" y="36"/>
                </a:cubicBezTo>
                <a:cubicBezTo>
                  <a:pt x="68" y="43"/>
                  <a:pt x="68" y="43"/>
                  <a:pt x="68" y="43"/>
                </a:cubicBezTo>
                <a:cubicBezTo>
                  <a:pt x="65" y="43"/>
                  <a:pt x="61" y="44"/>
                  <a:pt x="58" y="44"/>
                </a:cubicBezTo>
                <a:cubicBezTo>
                  <a:pt x="55" y="45"/>
                  <a:pt x="53" y="46"/>
                  <a:pt x="50" y="47"/>
                </a:cubicBezTo>
                <a:cubicBezTo>
                  <a:pt x="48" y="43"/>
                  <a:pt x="48" y="43"/>
                  <a:pt x="48" y="43"/>
                </a:cubicBezTo>
                <a:cubicBezTo>
                  <a:pt x="44" y="44"/>
                  <a:pt x="44" y="44"/>
                  <a:pt x="44" y="44"/>
                </a:cubicBezTo>
                <a:cubicBezTo>
                  <a:pt x="46" y="48"/>
                  <a:pt x="46" y="48"/>
                  <a:pt x="46" y="48"/>
                </a:cubicBezTo>
                <a:cubicBezTo>
                  <a:pt x="42" y="50"/>
                  <a:pt x="39" y="52"/>
                  <a:pt x="36" y="54"/>
                </a:cubicBezTo>
                <a:close/>
                <a:moveTo>
                  <a:pt x="49" y="63"/>
                </a:moveTo>
                <a:cubicBezTo>
                  <a:pt x="50" y="67"/>
                  <a:pt x="50" y="67"/>
                  <a:pt x="50" y="67"/>
                </a:cubicBezTo>
                <a:cubicBezTo>
                  <a:pt x="62" y="62"/>
                  <a:pt x="62" y="62"/>
                  <a:pt x="62" y="62"/>
                </a:cubicBezTo>
                <a:cubicBezTo>
                  <a:pt x="75" y="65"/>
                  <a:pt x="75" y="65"/>
                  <a:pt x="75" y="65"/>
                </a:cubicBezTo>
                <a:cubicBezTo>
                  <a:pt x="76" y="65"/>
                  <a:pt x="76" y="65"/>
                  <a:pt x="76" y="65"/>
                </a:cubicBezTo>
                <a:cubicBezTo>
                  <a:pt x="76" y="65"/>
                  <a:pt x="76" y="65"/>
                  <a:pt x="76" y="65"/>
                </a:cubicBezTo>
                <a:cubicBezTo>
                  <a:pt x="87" y="58"/>
                  <a:pt x="87" y="58"/>
                  <a:pt x="87" y="58"/>
                </a:cubicBezTo>
                <a:cubicBezTo>
                  <a:pt x="97" y="59"/>
                  <a:pt x="97" y="59"/>
                  <a:pt x="97" y="59"/>
                </a:cubicBezTo>
                <a:cubicBezTo>
                  <a:pt x="98" y="59"/>
                  <a:pt x="98" y="59"/>
                  <a:pt x="98" y="59"/>
                </a:cubicBezTo>
                <a:cubicBezTo>
                  <a:pt x="99" y="58"/>
                  <a:pt x="99" y="58"/>
                  <a:pt x="99" y="58"/>
                </a:cubicBezTo>
                <a:cubicBezTo>
                  <a:pt x="107" y="50"/>
                  <a:pt x="107" y="50"/>
                  <a:pt x="107" y="50"/>
                </a:cubicBezTo>
                <a:cubicBezTo>
                  <a:pt x="104" y="47"/>
                  <a:pt x="104" y="47"/>
                  <a:pt x="104" y="47"/>
                </a:cubicBezTo>
                <a:cubicBezTo>
                  <a:pt x="97" y="55"/>
                  <a:pt x="97" y="55"/>
                  <a:pt x="97" y="55"/>
                </a:cubicBezTo>
                <a:cubicBezTo>
                  <a:pt x="87" y="54"/>
                  <a:pt x="87" y="54"/>
                  <a:pt x="87" y="54"/>
                </a:cubicBezTo>
                <a:cubicBezTo>
                  <a:pt x="86" y="54"/>
                  <a:pt x="86" y="54"/>
                  <a:pt x="86" y="54"/>
                </a:cubicBezTo>
                <a:cubicBezTo>
                  <a:pt x="86" y="54"/>
                  <a:pt x="86" y="54"/>
                  <a:pt x="86" y="54"/>
                </a:cubicBezTo>
                <a:cubicBezTo>
                  <a:pt x="75" y="61"/>
                  <a:pt x="75" y="61"/>
                  <a:pt x="75" y="61"/>
                </a:cubicBezTo>
                <a:cubicBezTo>
                  <a:pt x="63" y="58"/>
                  <a:pt x="63" y="58"/>
                  <a:pt x="63" y="58"/>
                </a:cubicBezTo>
                <a:cubicBezTo>
                  <a:pt x="62" y="58"/>
                  <a:pt x="62" y="58"/>
                  <a:pt x="62" y="58"/>
                </a:cubicBezTo>
                <a:cubicBezTo>
                  <a:pt x="61" y="58"/>
                  <a:pt x="61" y="58"/>
                  <a:pt x="61" y="58"/>
                </a:cubicBezTo>
                <a:cubicBezTo>
                  <a:pt x="49" y="63"/>
                  <a:pt x="49" y="63"/>
                  <a:pt x="49" y="63"/>
                </a:cubicBezTo>
                <a:close/>
                <a:moveTo>
                  <a:pt x="13" y="29"/>
                </a:moveTo>
                <a:cubicBezTo>
                  <a:pt x="14" y="33"/>
                  <a:pt x="14" y="33"/>
                  <a:pt x="14" y="33"/>
                </a:cubicBezTo>
                <a:cubicBezTo>
                  <a:pt x="30" y="29"/>
                  <a:pt x="30" y="29"/>
                  <a:pt x="30" y="29"/>
                </a:cubicBezTo>
                <a:cubicBezTo>
                  <a:pt x="31" y="29"/>
                  <a:pt x="31" y="29"/>
                  <a:pt x="31" y="29"/>
                </a:cubicBezTo>
                <a:cubicBezTo>
                  <a:pt x="31" y="28"/>
                  <a:pt x="31" y="28"/>
                  <a:pt x="31" y="28"/>
                </a:cubicBezTo>
                <a:cubicBezTo>
                  <a:pt x="37" y="20"/>
                  <a:pt x="37" y="20"/>
                  <a:pt x="37" y="20"/>
                </a:cubicBezTo>
                <a:cubicBezTo>
                  <a:pt x="47" y="22"/>
                  <a:pt x="47" y="22"/>
                  <a:pt x="47" y="22"/>
                </a:cubicBezTo>
                <a:cubicBezTo>
                  <a:pt x="48" y="22"/>
                  <a:pt x="48" y="22"/>
                  <a:pt x="48" y="22"/>
                </a:cubicBezTo>
                <a:cubicBezTo>
                  <a:pt x="48" y="22"/>
                  <a:pt x="48" y="22"/>
                  <a:pt x="48" y="22"/>
                </a:cubicBezTo>
                <a:cubicBezTo>
                  <a:pt x="61" y="17"/>
                  <a:pt x="61" y="17"/>
                  <a:pt x="61" y="17"/>
                </a:cubicBezTo>
                <a:cubicBezTo>
                  <a:pt x="67" y="20"/>
                  <a:pt x="67" y="20"/>
                  <a:pt x="67" y="20"/>
                </a:cubicBezTo>
                <a:cubicBezTo>
                  <a:pt x="68" y="21"/>
                  <a:pt x="68" y="21"/>
                  <a:pt x="68" y="21"/>
                </a:cubicBezTo>
                <a:cubicBezTo>
                  <a:pt x="69" y="21"/>
                  <a:pt x="69" y="21"/>
                  <a:pt x="69" y="21"/>
                </a:cubicBezTo>
                <a:cubicBezTo>
                  <a:pt x="77" y="18"/>
                  <a:pt x="77" y="18"/>
                  <a:pt x="77" y="18"/>
                </a:cubicBezTo>
                <a:cubicBezTo>
                  <a:pt x="81" y="23"/>
                  <a:pt x="81" y="23"/>
                  <a:pt x="81" y="23"/>
                </a:cubicBezTo>
                <a:cubicBezTo>
                  <a:pt x="84" y="20"/>
                  <a:pt x="84" y="20"/>
                  <a:pt x="84" y="20"/>
                </a:cubicBezTo>
                <a:cubicBezTo>
                  <a:pt x="79" y="15"/>
                  <a:pt x="79" y="15"/>
                  <a:pt x="79" y="15"/>
                </a:cubicBezTo>
                <a:cubicBezTo>
                  <a:pt x="78" y="14"/>
                  <a:pt x="78" y="14"/>
                  <a:pt x="78" y="14"/>
                </a:cubicBezTo>
                <a:cubicBezTo>
                  <a:pt x="77" y="14"/>
                  <a:pt x="77" y="14"/>
                  <a:pt x="77" y="14"/>
                </a:cubicBezTo>
                <a:cubicBezTo>
                  <a:pt x="69" y="16"/>
                  <a:pt x="69" y="16"/>
                  <a:pt x="69" y="16"/>
                </a:cubicBezTo>
                <a:cubicBezTo>
                  <a:pt x="63" y="13"/>
                  <a:pt x="63" y="13"/>
                  <a:pt x="63" y="13"/>
                </a:cubicBezTo>
                <a:cubicBezTo>
                  <a:pt x="62" y="12"/>
                  <a:pt x="62" y="12"/>
                  <a:pt x="62" y="12"/>
                </a:cubicBezTo>
                <a:cubicBezTo>
                  <a:pt x="61" y="12"/>
                  <a:pt x="61" y="12"/>
                  <a:pt x="61" y="12"/>
                </a:cubicBezTo>
                <a:cubicBezTo>
                  <a:pt x="48" y="17"/>
                  <a:pt x="48" y="17"/>
                  <a:pt x="48" y="17"/>
                </a:cubicBezTo>
                <a:cubicBezTo>
                  <a:pt x="37" y="15"/>
                  <a:pt x="37" y="15"/>
                  <a:pt x="37" y="15"/>
                </a:cubicBezTo>
                <a:cubicBezTo>
                  <a:pt x="35" y="15"/>
                  <a:pt x="35" y="15"/>
                  <a:pt x="35" y="15"/>
                </a:cubicBezTo>
                <a:cubicBezTo>
                  <a:pt x="35" y="16"/>
                  <a:pt x="35" y="16"/>
                  <a:pt x="35" y="16"/>
                </a:cubicBezTo>
                <a:cubicBezTo>
                  <a:pt x="28" y="25"/>
                  <a:pt x="28" y="25"/>
                  <a:pt x="28" y="25"/>
                </a:cubicBezTo>
                <a:lnTo>
                  <a:pt x="13" y="29"/>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2" name="矩形 21"/>
          <p:cNvSpPr/>
          <p:nvPr/>
        </p:nvSpPr>
        <p:spPr>
          <a:xfrm>
            <a:off x="2312083" y="107328"/>
            <a:ext cx="4099264" cy="461665"/>
          </a:xfrm>
          <a:prstGeom prst="rect">
            <a:avLst/>
          </a:prstGeom>
        </p:spPr>
        <p:txBody>
          <a:bodyPr wrap="none">
            <a:spAutoFit/>
          </a:bodyPr>
          <a:lstStyle/>
          <a:p>
            <a:pPr algn="l"/>
            <a:r>
              <a:rPr lang="en-US" altLang="zh-CN" sz="2400" b="1" dirty="0">
                <a:solidFill>
                  <a:srgbClr val="2E97BC"/>
                </a:solidFill>
                <a:cs typeface="+mn-ea"/>
                <a:sym typeface="+mn-lt"/>
              </a:rPr>
              <a:t>Module: </a:t>
            </a:r>
            <a:r>
              <a:rPr lang="en-US" altLang="zh-CN" sz="2400" b="1" dirty="0">
                <a:solidFill>
                  <a:srgbClr val="2E97BC"/>
                </a:solidFill>
                <a:sym typeface="+mn-ea"/>
              </a:rPr>
              <a:t>evaluate_bird.py</a:t>
            </a:r>
            <a:endParaRPr lang="en-US" altLang="zh-CN" sz="2400" b="1" dirty="0">
              <a:solidFill>
                <a:srgbClr val="2E97BC"/>
              </a:solidFill>
              <a:cs typeface="+mn-ea"/>
              <a:sym typeface="+mn-ea"/>
            </a:endParaRPr>
          </a:p>
        </p:txBody>
      </p:sp>
      <p:sp>
        <p:nvSpPr>
          <p:cNvPr id="79" name="矩形 78"/>
          <p:cNvSpPr/>
          <p:nvPr/>
        </p:nvSpPr>
        <p:spPr>
          <a:xfrm>
            <a:off x="540385" y="982345"/>
            <a:ext cx="1620520" cy="4572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2E97BC"/>
              </a:solidFill>
            </a:endParaRPr>
          </a:p>
          <a:p>
            <a:pPr algn="ctr"/>
            <a:r>
              <a:rPr lang="en-US" altLang="zh-CN">
                <a:solidFill>
                  <a:srgbClr val="2E97BC"/>
                </a:solidFill>
                <a:sym typeface="+mn-ea"/>
              </a:rPr>
              <a:t>Func:</a:t>
            </a:r>
            <a:r>
              <a:rPr lang="zh-CN" altLang="en-US">
                <a:solidFill>
                  <a:srgbClr val="2E97BC"/>
                </a:solidFill>
                <a:sym typeface="+mn-ea"/>
              </a:rPr>
              <a:t>evaluate</a:t>
            </a:r>
            <a:r>
              <a:rPr lang="en-US" altLang="zh-CN">
                <a:solidFill>
                  <a:srgbClr val="2E97BC"/>
                </a:solidFill>
                <a:sym typeface="+mn-ea"/>
              </a:rPr>
              <a:t>_learning()</a:t>
            </a:r>
            <a:endParaRPr lang="en-US" altLang="zh-CN">
              <a:solidFill>
                <a:srgbClr val="2E97BC"/>
              </a:solidFill>
            </a:endParaRPr>
          </a:p>
          <a:p>
            <a:pPr algn="ctr"/>
            <a:endParaRPr lang="zh-CN" altLang="en-US"/>
          </a:p>
        </p:txBody>
      </p:sp>
      <p:sp>
        <p:nvSpPr>
          <p:cNvPr id="59" name="椭圆 58"/>
          <p:cNvSpPr/>
          <p:nvPr/>
        </p:nvSpPr>
        <p:spPr>
          <a:xfrm>
            <a:off x="6300470" y="575310"/>
            <a:ext cx="1783080" cy="109537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algorithms.py</a:t>
            </a:r>
          </a:p>
        </p:txBody>
      </p:sp>
      <p:sp>
        <p:nvSpPr>
          <p:cNvPr id="48" name="圆角矩形 47"/>
          <p:cNvSpPr/>
          <p:nvPr/>
        </p:nvSpPr>
        <p:spPr>
          <a:xfrm>
            <a:off x="1764030" y="1576705"/>
            <a:ext cx="1534795" cy="3014345"/>
          </a:xfrm>
          <a:prstGeom prst="roundRect">
            <a:avLst/>
          </a:prstGeom>
          <a:noFill/>
          <a:ln w="38100">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1880235" y="1734820"/>
            <a:ext cx="130302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series_size</a:t>
            </a:r>
          </a:p>
        </p:txBody>
      </p:sp>
      <p:sp>
        <p:nvSpPr>
          <p:cNvPr id="29" name="圆角矩形 28"/>
          <p:cNvSpPr/>
          <p:nvPr/>
        </p:nvSpPr>
        <p:spPr>
          <a:xfrm>
            <a:off x="1819275" y="2375535"/>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num_series</a:t>
            </a:r>
          </a:p>
        </p:txBody>
      </p:sp>
      <p:sp>
        <p:nvSpPr>
          <p:cNvPr id="45" name="左弧形箭头 44"/>
          <p:cNvSpPr/>
          <p:nvPr/>
        </p:nvSpPr>
        <p:spPr>
          <a:xfrm>
            <a:off x="1259840" y="1468755"/>
            <a:ext cx="504190" cy="72009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p:cNvSpPr txBox="1"/>
          <p:nvPr/>
        </p:nvSpPr>
        <p:spPr>
          <a:xfrm>
            <a:off x="323850" y="1655445"/>
            <a:ext cx="1071880" cy="583565"/>
          </a:xfrm>
          <a:prstGeom prst="rect">
            <a:avLst/>
          </a:prstGeom>
          <a:noFill/>
        </p:spPr>
        <p:txBody>
          <a:bodyPr wrap="square" rtlCol="0">
            <a:spAutoFit/>
          </a:bodyPr>
          <a:lstStyle/>
          <a:p>
            <a:r>
              <a:rPr lang="en-US" altLang="zh-CN" dirty="0">
                <a:sym typeface="+mn-ea"/>
              </a:rPr>
              <a:t>initialize</a:t>
            </a:r>
            <a:endParaRPr lang="zh-CN" altLang="en-US" dirty="0"/>
          </a:p>
          <a:p>
            <a:endParaRPr lang="en-US" altLang="zh-CN"/>
          </a:p>
        </p:txBody>
      </p:sp>
      <p:sp>
        <p:nvSpPr>
          <p:cNvPr id="30" name="圆角矩形 29"/>
          <p:cNvSpPr/>
          <p:nvPr/>
        </p:nvSpPr>
        <p:spPr>
          <a:xfrm>
            <a:off x="1838325" y="2951480"/>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gamma</a:t>
            </a:r>
          </a:p>
        </p:txBody>
      </p:sp>
      <p:sp>
        <p:nvSpPr>
          <p:cNvPr id="31" name="圆角矩形 30"/>
          <p:cNvSpPr/>
          <p:nvPr/>
        </p:nvSpPr>
        <p:spPr>
          <a:xfrm>
            <a:off x="1836420" y="3528060"/>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alpha</a:t>
            </a:r>
          </a:p>
        </p:txBody>
      </p:sp>
      <p:sp>
        <p:nvSpPr>
          <p:cNvPr id="32" name="圆角矩形 31"/>
          <p:cNvSpPr/>
          <p:nvPr/>
        </p:nvSpPr>
        <p:spPr>
          <a:xfrm>
            <a:off x="1838325" y="4031615"/>
            <a:ext cx="1386840" cy="46101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epsilon</a:t>
            </a:r>
          </a:p>
        </p:txBody>
      </p:sp>
      <p:sp>
        <p:nvSpPr>
          <p:cNvPr id="61" name="圆角矩形 60"/>
          <p:cNvSpPr/>
          <p:nvPr/>
        </p:nvSpPr>
        <p:spPr>
          <a:xfrm>
            <a:off x="3492500" y="2879725"/>
            <a:ext cx="4062095" cy="1995170"/>
          </a:xfrm>
          <a:prstGeom prst="roundRect">
            <a:avLst/>
          </a:prstGeom>
          <a:noFill/>
          <a:ln w="3810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3636645" y="3075305"/>
            <a:ext cx="1149350" cy="337185"/>
          </a:xfrm>
          <a:prstGeom prst="rect">
            <a:avLst/>
          </a:prstGeom>
          <a:noFill/>
        </p:spPr>
        <p:txBody>
          <a:bodyPr wrap="square" rtlCol="0">
            <a:spAutoFit/>
          </a:bodyPr>
          <a:lstStyle/>
          <a:p>
            <a:r>
              <a:rPr lang="en-US" altLang="zh-CN">
                <a:solidFill>
                  <a:schemeClr val="bg1">
                    <a:lumMod val="75000"/>
                  </a:schemeClr>
                </a:solidFill>
              </a:rPr>
              <a:t>loop</a:t>
            </a:r>
          </a:p>
        </p:txBody>
      </p:sp>
      <p:cxnSp>
        <p:nvCxnSpPr>
          <p:cNvPr id="60" name="肘形连接符 59"/>
          <p:cNvCxnSpPr/>
          <p:nvPr/>
        </p:nvCxnSpPr>
        <p:spPr>
          <a:xfrm rot="5400000" flipV="1">
            <a:off x="3235325" y="2262505"/>
            <a:ext cx="720090" cy="514350"/>
          </a:xfrm>
          <a:prstGeom prst="bentConnector3">
            <a:avLst>
              <a:gd name="adj1" fmla="val 50088"/>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233035" y="3052445"/>
            <a:ext cx="1967865" cy="4572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2E97BC"/>
              </a:solidFill>
            </a:endParaRPr>
          </a:p>
          <a:p>
            <a:pPr algn="ctr"/>
            <a:r>
              <a:rPr lang="en-US" altLang="zh-CN">
                <a:solidFill>
                  <a:srgbClr val="2E97BC"/>
                </a:solidFill>
                <a:sym typeface="+mn-ea"/>
              </a:rPr>
              <a:t>Func:q_learning()</a:t>
            </a:r>
            <a:endParaRPr lang="en-US" altLang="zh-CN">
              <a:solidFill>
                <a:srgbClr val="2E97BC"/>
              </a:solidFill>
            </a:endParaRPr>
          </a:p>
          <a:p>
            <a:pPr algn="ctr"/>
            <a:endParaRPr lang="zh-CN" altLang="en-US"/>
          </a:p>
        </p:txBody>
      </p:sp>
      <p:cxnSp>
        <p:nvCxnSpPr>
          <p:cNvPr id="58" name="曲线连接符 57"/>
          <p:cNvCxnSpPr>
            <a:endCxn id="33" idx="0"/>
          </p:cNvCxnSpPr>
          <p:nvPr/>
        </p:nvCxnSpPr>
        <p:spPr>
          <a:xfrm rot="5400000">
            <a:off x="5704840" y="2096135"/>
            <a:ext cx="1468755" cy="443230"/>
          </a:xfrm>
          <a:prstGeom prst="curved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4" name="下箭头 73"/>
          <p:cNvSpPr/>
          <p:nvPr/>
        </p:nvSpPr>
        <p:spPr>
          <a:xfrm>
            <a:off x="6156960" y="3509645"/>
            <a:ext cx="75565" cy="575945"/>
          </a:xfrm>
          <a:prstGeom prst="downArrow">
            <a:avLst/>
          </a:prstGeom>
          <a:solidFill>
            <a:srgbClr val="FF0000"/>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337300" y="3703320"/>
            <a:ext cx="1115695" cy="337185"/>
          </a:xfrm>
          <a:prstGeom prst="rect">
            <a:avLst/>
          </a:prstGeom>
          <a:noFill/>
        </p:spPr>
        <p:txBody>
          <a:bodyPr wrap="square" rtlCol="0">
            <a:spAutoFit/>
          </a:bodyPr>
          <a:lstStyle/>
          <a:p>
            <a:r>
              <a:rPr lang="en-US" altLang="zh-CN"/>
              <a:t>Q-table</a:t>
            </a:r>
          </a:p>
        </p:txBody>
      </p:sp>
      <p:sp>
        <p:nvSpPr>
          <p:cNvPr id="35" name="圆角矩形 34"/>
          <p:cNvSpPr/>
          <p:nvPr/>
        </p:nvSpPr>
        <p:spPr>
          <a:xfrm>
            <a:off x="5364480" y="4104005"/>
            <a:ext cx="1872615"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save.npy</a:t>
            </a:r>
          </a:p>
        </p:txBody>
      </p:sp>
      <p:sp>
        <p:nvSpPr>
          <p:cNvPr id="37" name="矩形 36"/>
          <p:cNvSpPr/>
          <p:nvPr/>
        </p:nvSpPr>
        <p:spPr>
          <a:xfrm>
            <a:off x="3583940" y="3542665"/>
            <a:ext cx="1708785" cy="944880"/>
          </a:xfrm>
          <a:prstGeom prst="rect">
            <a:avLst/>
          </a:prstGeom>
          <a:noFill/>
          <a:ln>
            <a:solidFill>
              <a:schemeClr val="accent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540125" y="3703320"/>
            <a:ext cx="1718945" cy="829945"/>
          </a:xfrm>
          <a:prstGeom prst="rect">
            <a:avLst/>
          </a:prstGeom>
          <a:noFill/>
        </p:spPr>
        <p:txBody>
          <a:bodyPr wrap="square" rtlCol="0" anchor="t">
            <a:spAutoFit/>
          </a:bodyPr>
          <a:lstStyle/>
          <a:p>
            <a:pPr algn="ctr"/>
            <a:r>
              <a:rPr lang="en-US" altLang="zh-CN">
                <a:solidFill>
                  <a:srgbClr val="2E97BC"/>
                </a:solidFill>
                <a:sym typeface="+mn-ea"/>
              </a:rPr>
              <a:t>episode&lt;series_size*num_series</a:t>
            </a:r>
            <a:endParaRPr lang="zh-CN" altLang="en-US"/>
          </a:p>
        </p:txBody>
      </p:sp>
      <p:cxnSp>
        <p:nvCxnSpPr>
          <p:cNvPr id="39" name="曲线连接符 38"/>
          <p:cNvCxnSpPr>
            <a:endCxn id="38" idx="2"/>
          </p:cNvCxnSpPr>
          <p:nvPr/>
        </p:nvCxnSpPr>
        <p:spPr>
          <a:xfrm rot="10800000">
            <a:off x="4399280" y="4532630"/>
            <a:ext cx="977265" cy="84455"/>
          </a:xfrm>
          <a:prstGeom prst="curved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37" idx="0"/>
            <a:endCxn id="33" idx="1"/>
          </p:cNvCxnSpPr>
          <p:nvPr/>
        </p:nvCxnSpPr>
        <p:spPr>
          <a:xfrm rot="16200000">
            <a:off x="4704715" y="3014980"/>
            <a:ext cx="261620" cy="794385"/>
          </a:xfrm>
          <a:prstGeom prst="bentConnector2">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409440" y="2918460"/>
            <a:ext cx="667385" cy="337185"/>
          </a:xfrm>
          <a:prstGeom prst="rect">
            <a:avLst/>
          </a:prstGeom>
          <a:noFill/>
        </p:spPr>
        <p:txBody>
          <a:bodyPr wrap="square" rtlCol="0">
            <a:spAutoFit/>
          </a:bodyPr>
          <a:lstStyle/>
          <a:p>
            <a:r>
              <a:rPr lang="en-US" altLang="zh-CN" dirty="0"/>
              <a:t>YES</a:t>
            </a:r>
          </a:p>
        </p:txBody>
      </p:sp>
      <p:sp>
        <p:nvSpPr>
          <p:cNvPr id="43" name="上箭头 42"/>
          <p:cNvSpPr/>
          <p:nvPr/>
        </p:nvSpPr>
        <p:spPr>
          <a:xfrm>
            <a:off x="4932680" y="2015490"/>
            <a:ext cx="287655" cy="8642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356735" y="863600"/>
            <a:ext cx="1367790" cy="4318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result.png</a:t>
            </a:r>
          </a:p>
        </p:txBody>
      </p:sp>
      <p:sp>
        <p:nvSpPr>
          <p:cNvPr id="47" name="矩形 46"/>
          <p:cNvSpPr/>
          <p:nvPr/>
        </p:nvSpPr>
        <p:spPr>
          <a:xfrm>
            <a:off x="4349115" y="1439545"/>
            <a:ext cx="1473835" cy="4318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final Q-table</a:t>
            </a:r>
          </a:p>
        </p:txBody>
      </p:sp>
      <p:sp>
        <p:nvSpPr>
          <p:cNvPr id="50" name="圆角矩形 49"/>
          <p:cNvSpPr/>
          <p:nvPr/>
        </p:nvSpPr>
        <p:spPr>
          <a:xfrm>
            <a:off x="4284345" y="810895"/>
            <a:ext cx="1534795" cy="1182370"/>
          </a:xfrm>
          <a:prstGeom prst="roundRect">
            <a:avLst/>
          </a:prstGeom>
          <a:noFill/>
          <a:ln w="38100">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673"/>
    </mc:Choice>
    <mc:Fallback xmlns="">
      <p:transition spd="slow" advTm="3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300"/>
                                        <p:tgtEl>
                                          <p:spTgt spid="14"/>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300"/>
                                        <p:tgtEl>
                                          <p:spTgt spid="12"/>
                                        </p:tgtEl>
                                      </p:cBhvr>
                                    </p:animEffect>
                                  </p:childTnLst>
                                </p:cTn>
                              </p:par>
                              <p:par>
                                <p:cTn id="11" presetID="22" presetClass="entr" presetSubtype="2" fill="hold" grpId="0" nodeType="withEffect">
                                  <p:stCondLst>
                                    <p:cond delay="70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300"/>
                                        <p:tgtEl>
                                          <p:spTgt spid="15"/>
                                        </p:tgtEl>
                                      </p:cBhvr>
                                    </p:animEffect>
                                  </p:childTnLst>
                                </p:cTn>
                              </p:par>
                              <p:par>
                                <p:cTn id="14" presetID="22" presetClass="entr" presetSubtype="2" fill="hold" grpId="0" nodeType="withEffect">
                                  <p:stCondLst>
                                    <p:cond delay="110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3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300" fill="hold"/>
                                        <p:tgtEl>
                                          <p:spTgt spid="79"/>
                                        </p:tgtEl>
                                        <p:attrNameLst>
                                          <p:attrName>ppt_x</p:attrName>
                                        </p:attrNameLst>
                                      </p:cBhvr>
                                      <p:tavLst>
                                        <p:tav tm="0">
                                          <p:val>
                                            <p:strVal val="#ppt_x"/>
                                          </p:val>
                                        </p:tav>
                                        <p:tav tm="100000">
                                          <p:val>
                                            <p:strVal val="#ppt_x"/>
                                          </p:val>
                                        </p:tav>
                                      </p:tavLst>
                                    </p:anim>
                                    <p:anim calcmode="lin" valueType="num">
                                      <p:cBhvr additive="base">
                                        <p:cTn id="22" dur="3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300" fill="hold"/>
                                        <p:tgtEl>
                                          <p:spTgt spid="45"/>
                                        </p:tgtEl>
                                        <p:attrNameLst>
                                          <p:attrName>ppt_x</p:attrName>
                                        </p:attrNameLst>
                                      </p:cBhvr>
                                      <p:tavLst>
                                        <p:tav tm="0">
                                          <p:val>
                                            <p:strVal val="#ppt_x"/>
                                          </p:val>
                                        </p:tav>
                                        <p:tav tm="100000">
                                          <p:val>
                                            <p:strVal val="#ppt_x"/>
                                          </p:val>
                                        </p:tav>
                                      </p:tavLst>
                                    </p:anim>
                                    <p:anim calcmode="lin" valueType="num">
                                      <p:cBhvr additive="base">
                                        <p:cTn id="28" dur="3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300" fill="hold"/>
                                        <p:tgtEl>
                                          <p:spTgt spid="46"/>
                                        </p:tgtEl>
                                        <p:attrNameLst>
                                          <p:attrName>ppt_x</p:attrName>
                                        </p:attrNameLst>
                                      </p:cBhvr>
                                      <p:tavLst>
                                        <p:tav tm="0">
                                          <p:val>
                                            <p:strVal val="#ppt_x"/>
                                          </p:val>
                                        </p:tav>
                                        <p:tav tm="100000">
                                          <p:val>
                                            <p:strVal val="#ppt_x"/>
                                          </p:val>
                                        </p:tav>
                                      </p:tavLst>
                                    </p:anim>
                                    <p:anim calcmode="lin" valueType="num">
                                      <p:cBhvr additive="base">
                                        <p:cTn id="32" dur="3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300" fill="hold"/>
                                        <p:tgtEl>
                                          <p:spTgt spid="48"/>
                                        </p:tgtEl>
                                        <p:attrNameLst>
                                          <p:attrName>ppt_x</p:attrName>
                                        </p:attrNameLst>
                                      </p:cBhvr>
                                      <p:tavLst>
                                        <p:tav tm="0">
                                          <p:val>
                                            <p:strVal val="#ppt_x"/>
                                          </p:val>
                                        </p:tav>
                                        <p:tav tm="100000">
                                          <p:val>
                                            <p:strVal val="#ppt_x"/>
                                          </p:val>
                                        </p:tav>
                                      </p:tavLst>
                                    </p:anim>
                                    <p:anim calcmode="lin" valueType="num">
                                      <p:cBhvr additive="base">
                                        <p:cTn id="38" dur="3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300" fill="hold"/>
                                        <p:tgtEl>
                                          <p:spTgt spid="49"/>
                                        </p:tgtEl>
                                        <p:attrNameLst>
                                          <p:attrName>ppt_x</p:attrName>
                                        </p:attrNameLst>
                                      </p:cBhvr>
                                      <p:tavLst>
                                        <p:tav tm="0">
                                          <p:val>
                                            <p:strVal val="#ppt_x"/>
                                          </p:val>
                                        </p:tav>
                                        <p:tav tm="100000">
                                          <p:val>
                                            <p:strVal val="#ppt_x"/>
                                          </p:val>
                                        </p:tav>
                                      </p:tavLst>
                                    </p:anim>
                                    <p:anim calcmode="lin" valueType="num">
                                      <p:cBhvr additive="base">
                                        <p:cTn id="42" dur="300" fill="hold"/>
                                        <p:tgtEl>
                                          <p:spTgt spid="4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300" fill="hold"/>
                                        <p:tgtEl>
                                          <p:spTgt spid="29"/>
                                        </p:tgtEl>
                                        <p:attrNameLst>
                                          <p:attrName>ppt_x</p:attrName>
                                        </p:attrNameLst>
                                      </p:cBhvr>
                                      <p:tavLst>
                                        <p:tav tm="0">
                                          <p:val>
                                            <p:strVal val="#ppt_x"/>
                                          </p:val>
                                        </p:tav>
                                        <p:tav tm="100000">
                                          <p:val>
                                            <p:strVal val="#ppt_x"/>
                                          </p:val>
                                        </p:tav>
                                      </p:tavLst>
                                    </p:anim>
                                    <p:anim calcmode="lin" valueType="num">
                                      <p:cBhvr additive="base">
                                        <p:cTn id="46" dur="300" fill="hold"/>
                                        <p:tgtEl>
                                          <p:spTgt spid="2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300" fill="hold"/>
                                        <p:tgtEl>
                                          <p:spTgt spid="30"/>
                                        </p:tgtEl>
                                        <p:attrNameLst>
                                          <p:attrName>ppt_x</p:attrName>
                                        </p:attrNameLst>
                                      </p:cBhvr>
                                      <p:tavLst>
                                        <p:tav tm="0">
                                          <p:val>
                                            <p:strVal val="#ppt_x"/>
                                          </p:val>
                                        </p:tav>
                                        <p:tav tm="100000">
                                          <p:val>
                                            <p:strVal val="#ppt_x"/>
                                          </p:val>
                                        </p:tav>
                                      </p:tavLst>
                                    </p:anim>
                                    <p:anim calcmode="lin" valueType="num">
                                      <p:cBhvr additive="base">
                                        <p:cTn id="50" dur="300" fill="hold"/>
                                        <p:tgtEl>
                                          <p:spTgt spid="3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300" fill="hold"/>
                                        <p:tgtEl>
                                          <p:spTgt spid="31"/>
                                        </p:tgtEl>
                                        <p:attrNameLst>
                                          <p:attrName>ppt_x</p:attrName>
                                        </p:attrNameLst>
                                      </p:cBhvr>
                                      <p:tavLst>
                                        <p:tav tm="0">
                                          <p:val>
                                            <p:strVal val="#ppt_x"/>
                                          </p:val>
                                        </p:tav>
                                        <p:tav tm="100000">
                                          <p:val>
                                            <p:strVal val="#ppt_x"/>
                                          </p:val>
                                        </p:tav>
                                      </p:tavLst>
                                    </p:anim>
                                    <p:anim calcmode="lin" valueType="num">
                                      <p:cBhvr additive="base">
                                        <p:cTn id="54" dur="3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300" fill="hold"/>
                                        <p:tgtEl>
                                          <p:spTgt spid="32"/>
                                        </p:tgtEl>
                                        <p:attrNameLst>
                                          <p:attrName>ppt_x</p:attrName>
                                        </p:attrNameLst>
                                      </p:cBhvr>
                                      <p:tavLst>
                                        <p:tav tm="0">
                                          <p:val>
                                            <p:strVal val="#ppt_x"/>
                                          </p:val>
                                        </p:tav>
                                        <p:tav tm="100000">
                                          <p:val>
                                            <p:strVal val="#ppt_x"/>
                                          </p:val>
                                        </p:tav>
                                      </p:tavLst>
                                    </p:anim>
                                    <p:anim calcmode="lin" valueType="num">
                                      <p:cBhvr additive="base">
                                        <p:cTn id="58" dur="3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300" fill="hold"/>
                                        <p:tgtEl>
                                          <p:spTgt spid="60"/>
                                        </p:tgtEl>
                                        <p:attrNameLst>
                                          <p:attrName>ppt_x</p:attrName>
                                        </p:attrNameLst>
                                      </p:cBhvr>
                                      <p:tavLst>
                                        <p:tav tm="0">
                                          <p:val>
                                            <p:strVal val="#ppt_x"/>
                                          </p:val>
                                        </p:tav>
                                        <p:tav tm="100000">
                                          <p:val>
                                            <p:strVal val="#ppt_x"/>
                                          </p:val>
                                        </p:tav>
                                      </p:tavLst>
                                    </p:anim>
                                    <p:anim calcmode="lin" valueType="num">
                                      <p:cBhvr additive="base">
                                        <p:cTn id="64" dur="300" fill="hold"/>
                                        <p:tgtEl>
                                          <p:spTgt spid="6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300" fill="hold"/>
                                        <p:tgtEl>
                                          <p:spTgt spid="61"/>
                                        </p:tgtEl>
                                        <p:attrNameLst>
                                          <p:attrName>ppt_x</p:attrName>
                                        </p:attrNameLst>
                                      </p:cBhvr>
                                      <p:tavLst>
                                        <p:tav tm="0">
                                          <p:val>
                                            <p:strVal val="#ppt_x"/>
                                          </p:val>
                                        </p:tav>
                                        <p:tav tm="100000">
                                          <p:val>
                                            <p:strVal val="#ppt_x"/>
                                          </p:val>
                                        </p:tav>
                                      </p:tavLst>
                                    </p:anim>
                                    <p:anim calcmode="lin" valueType="num">
                                      <p:cBhvr additive="base">
                                        <p:cTn id="68" dur="300" fill="hold"/>
                                        <p:tgtEl>
                                          <p:spTgt spid="6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300" fill="hold"/>
                                        <p:tgtEl>
                                          <p:spTgt spid="62"/>
                                        </p:tgtEl>
                                        <p:attrNameLst>
                                          <p:attrName>ppt_x</p:attrName>
                                        </p:attrNameLst>
                                      </p:cBhvr>
                                      <p:tavLst>
                                        <p:tav tm="0">
                                          <p:val>
                                            <p:strVal val="#ppt_x"/>
                                          </p:val>
                                        </p:tav>
                                        <p:tav tm="100000">
                                          <p:val>
                                            <p:strVal val="#ppt_x"/>
                                          </p:val>
                                        </p:tav>
                                      </p:tavLst>
                                    </p:anim>
                                    <p:anim calcmode="lin" valueType="num">
                                      <p:cBhvr additive="base">
                                        <p:cTn id="72" dur="3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300" fill="hold"/>
                                        <p:tgtEl>
                                          <p:spTgt spid="37"/>
                                        </p:tgtEl>
                                        <p:attrNameLst>
                                          <p:attrName>ppt_x</p:attrName>
                                        </p:attrNameLst>
                                      </p:cBhvr>
                                      <p:tavLst>
                                        <p:tav tm="0">
                                          <p:val>
                                            <p:strVal val="#ppt_x"/>
                                          </p:val>
                                        </p:tav>
                                        <p:tav tm="100000">
                                          <p:val>
                                            <p:strVal val="#ppt_x"/>
                                          </p:val>
                                        </p:tav>
                                      </p:tavLst>
                                    </p:anim>
                                    <p:anim calcmode="lin" valueType="num">
                                      <p:cBhvr additive="base">
                                        <p:cTn id="78" dur="3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300" fill="hold"/>
                                        <p:tgtEl>
                                          <p:spTgt spid="38"/>
                                        </p:tgtEl>
                                        <p:attrNameLst>
                                          <p:attrName>ppt_x</p:attrName>
                                        </p:attrNameLst>
                                      </p:cBhvr>
                                      <p:tavLst>
                                        <p:tav tm="0">
                                          <p:val>
                                            <p:strVal val="#ppt_x"/>
                                          </p:val>
                                        </p:tav>
                                        <p:tav tm="100000">
                                          <p:val>
                                            <p:strVal val="#ppt_x"/>
                                          </p:val>
                                        </p:tav>
                                      </p:tavLst>
                                    </p:anim>
                                    <p:anim calcmode="lin" valueType="num">
                                      <p:cBhvr additive="base">
                                        <p:cTn id="82" dur="300" fill="hold"/>
                                        <p:tgtEl>
                                          <p:spTgt spid="3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additive="base">
                                        <p:cTn id="85" dur="300" fill="hold"/>
                                        <p:tgtEl>
                                          <p:spTgt spid="33"/>
                                        </p:tgtEl>
                                        <p:attrNameLst>
                                          <p:attrName>ppt_x</p:attrName>
                                        </p:attrNameLst>
                                      </p:cBhvr>
                                      <p:tavLst>
                                        <p:tav tm="0">
                                          <p:val>
                                            <p:strVal val="#ppt_x"/>
                                          </p:val>
                                        </p:tav>
                                        <p:tav tm="100000">
                                          <p:val>
                                            <p:strVal val="#ppt_x"/>
                                          </p:val>
                                        </p:tav>
                                      </p:tavLst>
                                    </p:anim>
                                    <p:anim calcmode="lin" valueType="num">
                                      <p:cBhvr additive="base">
                                        <p:cTn id="86" dur="300" fill="hold"/>
                                        <p:tgtEl>
                                          <p:spTgt spid="3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 calcmode="lin" valueType="num">
                                      <p:cBhvr additive="base">
                                        <p:cTn id="89" dur="300" fill="hold"/>
                                        <p:tgtEl>
                                          <p:spTgt spid="35"/>
                                        </p:tgtEl>
                                        <p:attrNameLst>
                                          <p:attrName>ppt_x</p:attrName>
                                        </p:attrNameLst>
                                      </p:cBhvr>
                                      <p:tavLst>
                                        <p:tav tm="0">
                                          <p:val>
                                            <p:strVal val="#ppt_x"/>
                                          </p:val>
                                        </p:tav>
                                        <p:tav tm="100000">
                                          <p:val>
                                            <p:strVal val="#ppt_x"/>
                                          </p:val>
                                        </p:tav>
                                      </p:tavLst>
                                    </p:anim>
                                    <p:anim calcmode="lin" valueType="num">
                                      <p:cBhvr additive="base">
                                        <p:cTn id="90" dur="300" fill="hold"/>
                                        <p:tgtEl>
                                          <p:spTgt spid="35"/>
                                        </p:tgtEl>
                                        <p:attrNameLst>
                                          <p:attrName>ppt_y</p:attrName>
                                        </p:attrNameLst>
                                      </p:cBhvr>
                                      <p:tavLst>
                                        <p:tav tm="0">
                                          <p:val>
                                            <p:strVal val="1+#ppt_h/2"/>
                                          </p:val>
                                        </p:tav>
                                        <p:tav tm="100000">
                                          <p:val>
                                            <p:strVal val="#ppt_y"/>
                                          </p:val>
                                        </p:tav>
                                      </p:tavLst>
                                    </p:anim>
                                  </p:childTnLst>
                                </p:cTn>
                              </p:par>
                            </p:childTnLst>
                          </p:cTn>
                        </p:par>
                        <p:par>
                          <p:cTn id="91" fill="hold">
                            <p:stCondLst>
                              <p:cond delay="300"/>
                            </p:stCondLst>
                            <p:childTnLst>
                              <p:par>
                                <p:cTn id="92" presetID="2" presetClass="entr" presetSubtype="4"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 calcmode="lin" valueType="num">
                                      <p:cBhvr additive="base">
                                        <p:cTn id="94" dur="300" fill="hold"/>
                                        <p:tgtEl>
                                          <p:spTgt spid="42"/>
                                        </p:tgtEl>
                                        <p:attrNameLst>
                                          <p:attrName>ppt_x</p:attrName>
                                        </p:attrNameLst>
                                      </p:cBhvr>
                                      <p:tavLst>
                                        <p:tav tm="0">
                                          <p:val>
                                            <p:strVal val="#ppt_x"/>
                                          </p:val>
                                        </p:tav>
                                        <p:tav tm="100000">
                                          <p:val>
                                            <p:strVal val="#ppt_x"/>
                                          </p:val>
                                        </p:tav>
                                      </p:tavLst>
                                    </p:anim>
                                    <p:anim calcmode="lin" valueType="num">
                                      <p:cBhvr additive="base">
                                        <p:cTn id="95" dur="300" fill="hold"/>
                                        <p:tgtEl>
                                          <p:spTgt spid="42"/>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300" fill="hold"/>
                                        <p:tgtEl>
                                          <p:spTgt spid="41"/>
                                        </p:tgtEl>
                                        <p:attrNameLst>
                                          <p:attrName>ppt_x</p:attrName>
                                        </p:attrNameLst>
                                      </p:cBhvr>
                                      <p:tavLst>
                                        <p:tav tm="0">
                                          <p:val>
                                            <p:strVal val="#ppt_x"/>
                                          </p:val>
                                        </p:tav>
                                        <p:tav tm="100000">
                                          <p:val>
                                            <p:strVal val="#ppt_x"/>
                                          </p:val>
                                        </p:tav>
                                      </p:tavLst>
                                    </p:anim>
                                    <p:anim calcmode="lin" valueType="num">
                                      <p:cBhvr additive="base">
                                        <p:cTn id="99" dur="300" fill="hold"/>
                                        <p:tgtEl>
                                          <p:spTgt spid="41"/>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74"/>
                                        </p:tgtEl>
                                        <p:attrNameLst>
                                          <p:attrName>style.visibility</p:attrName>
                                        </p:attrNameLst>
                                      </p:cBhvr>
                                      <p:to>
                                        <p:strVal val="visible"/>
                                      </p:to>
                                    </p:set>
                                    <p:anim calcmode="lin" valueType="num">
                                      <p:cBhvr additive="base">
                                        <p:cTn id="102" dur="300" fill="hold"/>
                                        <p:tgtEl>
                                          <p:spTgt spid="74"/>
                                        </p:tgtEl>
                                        <p:attrNameLst>
                                          <p:attrName>ppt_x</p:attrName>
                                        </p:attrNameLst>
                                      </p:cBhvr>
                                      <p:tavLst>
                                        <p:tav tm="0">
                                          <p:val>
                                            <p:strVal val="#ppt_x"/>
                                          </p:val>
                                        </p:tav>
                                        <p:tav tm="100000">
                                          <p:val>
                                            <p:strVal val="#ppt_x"/>
                                          </p:val>
                                        </p:tav>
                                      </p:tavLst>
                                    </p:anim>
                                    <p:anim calcmode="lin" valueType="num">
                                      <p:cBhvr additive="base">
                                        <p:cTn id="103" dur="300" fill="hold"/>
                                        <p:tgtEl>
                                          <p:spTgt spid="74"/>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additive="base">
                                        <p:cTn id="106" dur="300" fill="hold"/>
                                        <p:tgtEl>
                                          <p:spTgt spid="34"/>
                                        </p:tgtEl>
                                        <p:attrNameLst>
                                          <p:attrName>ppt_x</p:attrName>
                                        </p:attrNameLst>
                                      </p:cBhvr>
                                      <p:tavLst>
                                        <p:tav tm="0">
                                          <p:val>
                                            <p:strVal val="#ppt_x"/>
                                          </p:val>
                                        </p:tav>
                                        <p:tav tm="100000">
                                          <p:val>
                                            <p:strVal val="#ppt_x"/>
                                          </p:val>
                                        </p:tav>
                                      </p:tavLst>
                                    </p:anim>
                                    <p:anim calcmode="lin" valueType="num">
                                      <p:cBhvr additive="base">
                                        <p:cTn id="107" dur="300" fill="hold"/>
                                        <p:tgtEl>
                                          <p:spTgt spid="34"/>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0"/>
                                  </p:stCondLst>
                                  <p:childTnLst>
                                    <p:set>
                                      <p:cBhvr>
                                        <p:cTn id="109" dur="1" fill="hold">
                                          <p:stCondLst>
                                            <p:cond delay="0"/>
                                          </p:stCondLst>
                                        </p:cTn>
                                        <p:tgtEl>
                                          <p:spTgt spid="39"/>
                                        </p:tgtEl>
                                        <p:attrNameLst>
                                          <p:attrName>style.visibility</p:attrName>
                                        </p:attrNameLst>
                                      </p:cBhvr>
                                      <p:to>
                                        <p:strVal val="visible"/>
                                      </p:to>
                                    </p:set>
                                    <p:anim calcmode="lin" valueType="num">
                                      <p:cBhvr additive="base">
                                        <p:cTn id="110" dur="300" fill="hold"/>
                                        <p:tgtEl>
                                          <p:spTgt spid="39"/>
                                        </p:tgtEl>
                                        <p:attrNameLst>
                                          <p:attrName>ppt_x</p:attrName>
                                        </p:attrNameLst>
                                      </p:cBhvr>
                                      <p:tavLst>
                                        <p:tav tm="0">
                                          <p:val>
                                            <p:strVal val="#ppt_x"/>
                                          </p:val>
                                        </p:tav>
                                        <p:tav tm="100000">
                                          <p:val>
                                            <p:strVal val="#ppt_x"/>
                                          </p:val>
                                        </p:tav>
                                      </p:tavLst>
                                    </p:anim>
                                    <p:anim calcmode="lin" valueType="num">
                                      <p:cBhvr additive="base">
                                        <p:cTn id="111" dur="300" fill="hold"/>
                                        <p:tgtEl>
                                          <p:spTgt spid="39"/>
                                        </p:tgtEl>
                                        <p:attrNameLst>
                                          <p:attrName>ppt_y</p:attrName>
                                        </p:attrNameLst>
                                      </p:cBhvr>
                                      <p:tavLst>
                                        <p:tav tm="0">
                                          <p:val>
                                            <p:strVal val="1+#ppt_h/2"/>
                                          </p:val>
                                        </p:tav>
                                        <p:tav tm="100000">
                                          <p:val>
                                            <p:strVal val="#ppt_y"/>
                                          </p:val>
                                        </p:tav>
                                      </p:tavLst>
                                    </p:anim>
                                  </p:childTnLst>
                                </p:cTn>
                              </p:par>
                            </p:childTnLst>
                          </p:cTn>
                        </p:par>
                        <p:par>
                          <p:cTn id="112" fill="hold">
                            <p:stCondLst>
                              <p:cond delay="600"/>
                            </p:stCondLst>
                            <p:childTnLst>
                              <p:par>
                                <p:cTn id="113" presetID="2" presetClass="entr" presetSubtype="4" fill="hold" grpId="0" nodeType="afterEffect">
                                  <p:stCondLst>
                                    <p:cond delay="0"/>
                                  </p:stCondLst>
                                  <p:childTnLst>
                                    <p:set>
                                      <p:cBhvr>
                                        <p:cTn id="114" dur="1" fill="hold">
                                          <p:stCondLst>
                                            <p:cond delay="0"/>
                                          </p:stCondLst>
                                        </p:cTn>
                                        <p:tgtEl>
                                          <p:spTgt spid="59"/>
                                        </p:tgtEl>
                                        <p:attrNameLst>
                                          <p:attrName>style.visibility</p:attrName>
                                        </p:attrNameLst>
                                      </p:cBhvr>
                                      <p:to>
                                        <p:strVal val="visible"/>
                                      </p:to>
                                    </p:set>
                                    <p:anim calcmode="lin" valueType="num">
                                      <p:cBhvr additive="base">
                                        <p:cTn id="115" dur="300" fill="hold"/>
                                        <p:tgtEl>
                                          <p:spTgt spid="59"/>
                                        </p:tgtEl>
                                        <p:attrNameLst>
                                          <p:attrName>ppt_x</p:attrName>
                                        </p:attrNameLst>
                                      </p:cBhvr>
                                      <p:tavLst>
                                        <p:tav tm="0">
                                          <p:val>
                                            <p:strVal val="#ppt_x"/>
                                          </p:val>
                                        </p:tav>
                                        <p:tav tm="100000">
                                          <p:val>
                                            <p:strVal val="#ppt_x"/>
                                          </p:val>
                                        </p:tav>
                                      </p:tavLst>
                                    </p:anim>
                                    <p:anim calcmode="lin" valueType="num">
                                      <p:cBhvr additive="base">
                                        <p:cTn id="116" dur="300" fill="hold"/>
                                        <p:tgtEl>
                                          <p:spTgt spid="59"/>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58"/>
                                        </p:tgtEl>
                                        <p:attrNameLst>
                                          <p:attrName>style.visibility</p:attrName>
                                        </p:attrNameLst>
                                      </p:cBhvr>
                                      <p:to>
                                        <p:strVal val="visible"/>
                                      </p:to>
                                    </p:set>
                                    <p:anim calcmode="lin" valueType="num">
                                      <p:cBhvr additive="base">
                                        <p:cTn id="119" dur="300" fill="hold"/>
                                        <p:tgtEl>
                                          <p:spTgt spid="58"/>
                                        </p:tgtEl>
                                        <p:attrNameLst>
                                          <p:attrName>ppt_x</p:attrName>
                                        </p:attrNameLst>
                                      </p:cBhvr>
                                      <p:tavLst>
                                        <p:tav tm="0">
                                          <p:val>
                                            <p:strVal val="#ppt_x"/>
                                          </p:val>
                                        </p:tav>
                                        <p:tav tm="100000">
                                          <p:val>
                                            <p:strVal val="#ppt_x"/>
                                          </p:val>
                                        </p:tav>
                                      </p:tavLst>
                                    </p:anim>
                                    <p:anim calcmode="lin" valueType="num">
                                      <p:cBhvr additive="base">
                                        <p:cTn id="120" dur="3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3"/>
                                        </p:tgtEl>
                                        <p:attrNameLst>
                                          <p:attrName>style.visibility</p:attrName>
                                        </p:attrNameLst>
                                      </p:cBhvr>
                                      <p:to>
                                        <p:strVal val="visible"/>
                                      </p:to>
                                    </p:set>
                                    <p:anim calcmode="lin" valueType="num">
                                      <p:cBhvr additive="base">
                                        <p:cTn id="125" dur="300" fill="hold"/>
                                        <p:tgtEl>
                                          <p:spTgt spid="43"/>
                                        </p:tgtEl>
                                        <p:attrNameLst>
                                          <p:attrName>ppt_x</p:attrName>
                                        </p:attrNameLst>
                                      </p:cBhvr>
                                      <p:tavLst>
                                        <p:tav tm="0">
                                          <p:val>
                                            <p:strVal val="#ppt_x"/>
                                          </p:val>
                                        </p:tav>
                                        <p:tav tm="100000">
                                          <p:val>
                                            <p:strVal val="#ppt_x"/>
                                          </p:val>
                                        </p:tav>
                                      </p:tavLst>
                                    </p:anim>
                                    <p:anim calcmode="lin" valueType="num">
                                      <p:cBhvr additive="base">
                                        <p:cTn id="126" dur="300" fill="hold"/>
                                        <p:tgtEl>
                                          <p:spTgt spid="43"/>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 calcmode="lin" valueType="num">
                                      <p:cBhvr additive="base">
                                        <p:cTn id="129" dur="300" fill="hold"/>
                                        <p:tgtEl>
                                          <p:spTgt spid="50"/>
                                        </p:tgtEl>
                                        <p:attrNameLst>
                                          <p:attrName>ppt_x</p:attrName>
                                        </p:attrNameLst>
                                      </p:cBhvr>
                                      <p:tavLst>
                                        <p:tav tm="0">
                                          <p:val>
                                            <p:strVal val="#ppt_x"/>
                                          </p:val>
                                        </p:tav>
                                        <p:tav tm="100000">
                                          <p:val>
                                            <p:strVal val="#ppt_x"/>
                                          </p:val>
                                        </p:tav>
                                      </p:tavLst>
                                    </p:anim>
                                    <p:anim calcmode="lin" valueType="num">
                                      <p:cBhvr additive="base">
                                        <p:cTn id="130" dur="300" fill="hold"/>
                                        <p:tgtEl>
                                          <p:spTgt spid="50"/>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 calcmode="lin" valueType="num">
                                      <p:cBhvr additive="base">
                                        <p:cTn id="133" dur="300" fill="hold"/>
                                        <p:tgtEl>
                                          <p:spTgt spid="44"/>
                                        </p:tgtEl>
                                        <p:attrNameLst>
                                          <p:attrName>ppt_x</p:attrName>
                                        </p:attrNameLst>
                                      </p:cBhvr>
                                      <p:tavLst>
                                        <p:tav tm="0">
                                          <p:val>
                                            <p:strVal val="#ppt_x"/>
                                          </p:val>
                                        </p:tav>
                                        <p:tav tm="100000">
                                          <p:val>
                                            <p:strVal val="#ppt_x"/>
                                          </p:val>
                                        </p:tav>
                                      </p:tavLst>
                                    </p:anim>
                                    <p:anim calcmode="lin" valueType="num">
                                      <p:cBhvr additive="base">
                                        <p:cTn id="134" dur="300" fill="hold"/>
                                        <p:tgtEl>
                                          <p:spTgt spid="44"/>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47"/>
                                        </p:tgtEl>
                                        <p:attrNameLst>
                                          <p:attrName>style.visibility</p:attrName>
                                        </p:attrNameLst>
                                      </p:cBhvr>
                                      <p:to>
                                        <p:strVal val="visible"/>
                                      </p:to>
                                    </p:set>
                                    <p:anim calcmode="lin" valueType="num">
                                      <p:cBhvr additive="base">
                                        <p:cTn id="137" dur="300" fill="hold"/>
                                        <p:tgtEl>
                                          <p:spTgt spid="47"/>
                                        </p:tgtEl>
                                        <p:attrNameLst>
                                          <p:attrName>ppt_x</p:attrName>
                                        </p:attrNameLst>
                                      </p:cBhvr>
                                      <p:tavLst>
                                        <p:tav tm="0">
                                          <p:val>
                                            <p:strVal val="#ppt_x"/>
                                          </p:val>
                                        </p:tav>
                                        <p:tav tm="100000">
                                          <p:val>
                                            <p:strVal val="#ppt_x"/>
                                          </p:val>
                                        </p:tav>
                                      </p:tavLst>
                                    </p:anim>
                                    <p:anim calcmode="lin" valueType="num">
                                      <p:cBhvr additive="base">
                                        <p:cTn id="138" dur="3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animBg="1"/>
      <p:bldP spid="14" grpId="0" animBg="1"/>
      <p:bldP spid="15" grpId="0" animBg="1"/>
      <p:bldP spid="79" grpId="0" animBg="1"/>
      <p:bldP spid="79" grpId="1" animBg="1"/>
      <p:bldP spid="59" grpId="0" animBg="1"/>
      <p:bldP spid="59" grpId="1" animBg="1"/>
      <p:bldP spid="48" grpId="0" animBg="1"/>
      <p:bldP spid="48" grpId="1" animBg="1"/>
      <p:bldP spid="49" grpId="0" animBg="1"/>
      <p:bldP spid="49" grpId="1" animBg="1"/>
      <p:bldP spid="29" grpId="0" animBg="1"/>
      <p:bldP spid="29" grpId="1" animBg="1"/>
      <p:bldP spid="45" grpId="0" animBg="1"/>
      <p:bldP spid="45" grpId="1" animBg="1"/>
      <p:bldP spid="46" grpId="0"/>
      <p:bldP spid="46" grpId="1"/>
      <p:bldP spid="30" grpId="0" animBg="1"/>
      <p:bldP spid="30" grpId="1" animBg="1"/>
      <p:bldP spid="31" grpId="0" animBg="1"/>
      <p:bldP spid="31" grpId="1" animBg="1"/>
      <p:bldP spid="32" grpId="0" animBg="1"/>
      <p:bldP spid="32" grpId="1" animBg="1"/>
      <p:bldP spid="61" grpId="0" animBg="1"/>
      <p:bldP spid="61" grpId="1" animBg="1"/>
      <p:bldP spid="62" grpId="0"/>
      <p:bldP spid="62" grpId="1"/>
      <p:bldP spid="33" grpId="0" animBg="1"/>
      <p:bldP spid="33" grpId="1" animBg="1"/>
      <p:bldP spid="74" grpId="0" animBg="1"/>
      <p:bldP spid="74" grpId="1" animBg="1"/>
      <p:bldP spid="34" grpId="0"/>
      <p:bldP spid="34" grpId="1"/>
      <p:bldP spid="35" grpId="0" animBg="1"/>
      <p:bldP spid="35" grpId="1" animBg="1"/>
      <p:bldP spid="37" grpId="0" animBg="1"/>
      <p:bldP spid="37" grpId="1" animBg="1"/>
      <p:bldP spid="38" grpId="0"/>
      <p:bldP spid="38" grpId="1"/>
      <p:bldP spid="42" grpId="0"/>
      <p:bldP spid="42" grpId="1"/>
      <p:bldP spid="43" grpId="0" animBg="1"/>
      <p:bldP spid="43" grpId="1" animBg="1"/>
      <p:bldP spid="44" grpId="0" animBg="1"/>
      <p:bldP spid="44" grpId="1" animBg="1"/>
      <p:bldP spid="47" grpId="0" animBg="1"/>
      <p:bldP spid="47" grpId="1" animBg="1"/>
      <p:bldP spid="50" grpId="0" animBg="1"/>
      <p:bldP spid="5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6675240" y="1627453"/>
            <a:ext cx="1630306" cy="2637972"/>
          </a:xfrm>
          <a:prstGeom prst="rect">
            <a:avLst/>
          </a:prstGeom>
          <a:noFill/>
        </p:spPr>
        <p:txBody>
          <a:bodyPr wrap="square" lIns="67379" tIns="33690" rIns="67379" bIns="33690" rtlCol="0">
            <a:spAutoFit/>
          </a:bodyPr>
          <a:lstStyle/>
          <a:p>
            <a:pPr algn="just" defTabSz="898525">
              <a:lnSpc>
                <a:spcPct val="200000"/>
              </a:lnSpc>
              <a:defRPr/>
            </a:pPr>
            <a:r>
              <a:rPr lang="zh-CN" altLang="en-US" sz="1200" b="1" dirty="0">
                <a:solidFill>
                  <a:prstClr val="white"/>
                </a:solidFill>
                <a:cs typeface="+mn-ea"/>
                <a:sym typeface="+mn-lt"/>
              </a:rPr>
              <a:t>所有省份可任意编辑</a:t>
            </a:r>
            <a:endParaRPr lang="en-US" altLang="zh-CN" sz="1100" b="1" dirty="0">
              <a:solidFill>
                <a:prstClr val="white"/>
              </a:solidFill>
              <a:cs typeface="+mn-ea"/>
              <a:sym typeface="+mn-lt"/>
            </a:endParaRPr>
          </a:p>
          <a:p>
            <a:pPr algn="just" defTabSz="898525">
              <a:lnSpc>
                <a:spcPct val="130000"/>
              </a:lnSpc>
              <a:defRPr/>
            </a:pPr>
            <a:r>
              <a:rPr lang="zh-CN" altLang="en-US" sz="1000" dirty="0">
                <a:solidFill>
                  <a:prstClr val="white"/>
                </a:solidFill>
                <a:cs typeface="+mn-ea"/>
                <a:sym typeface="+mn-lt"/>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prstClr val="white"/>
              </a:solidFill>
              <a:cs typeface="+mn-ea"/>
              <a:sym typeface="+mn-lt"/>
            </a:endParaRPr>
          </a:p>
          <a:p>
            <a:pPr algn="just" defTabSz="898525">
              <a:lnSpc>
                <a:spcPct val="130000"/>
              </a:lnSpc>
              <a:defRPr/>
            </a:pPr>
            <a:r>
              <a:rPr lang="zh-CN" altLang="en-US" sz="1000" dirty="0">
                <a:solidFill>
                  <a:prstClr val="white"/>
                </a:solidFill>
                <a:cs typeface="+mn-ea"/>
                <a:sym typeface="+mn-lt"/>
              </a:rPr>
              <a:t>您的内容打在这里，或者通过复制您的文本后，在此框中选择粘贴，并选择只保留文字。</a:t>
            </a:r>
          </a:p>
        </p:txBody>
      </p:sp>
      <p:sp>
        <p:nvSpPr>
          <p:cNvPr id="85" name="矩形 84"/>
          <p:cNvSpPr/>
          <p:nvPr/>
        </p:nvSpPr>
        <p:spPr>
          <a:xfrm>
            <a:off x="3145025" y="287848"/>
            <a:ext cx="2450927" cy="461665"/>
          </a:xfrm>
          <a:prstGeom prst="rect">
            <a:avLst/>
          </a:prstGeom>
        </p:spPr>
        <p:txBody>
          <a:bodyPr wrap="none">
            <a:spAutoFit/>
          </a:bodyPr>
          <a:lstStyle/>
          <a:p>
            <a:r>
              <a:rPr lang="en-US" altLang="zh-CN" sz="2400" b="1" dirty="0">
                <a:solidFill>
                  <a:srgbClr val="2E97BC"/>
                </a:solidFill>
                <a:cs typeface="+mn-ea"/>
                <a:sym typeface="+mn-lt"/>
              </a:rPr>
              <a:t>Result analysis</a:t>
            </a:r>
          </a:p>
        </p:txBody>
      </p:sp>
      <p:sp>
        <p:nvSpPr>
          <p:cNvPr id="86" name="文本框 85"/>
          <p:cNvSpPr txBox="1"/>
          <p:nvPr/>
        </p:nvSpPr>
        <p:spPr>
          <a:xfrm>
            <a:off x="899795" y="935355"/>
            <a:ext cx="7884594" cy="703911"/>
          </a:xfrm>
          <a:prstGeom prst="rect">
            <a:avLst/>
          </a:prstGeom>
          <a:noFill/>
        </p:spPr>
        <p:txBody>
          <a:bodyPr wrap="none" lIns="90170" tIns="46990" rIns="90170" bIns="46990" rtlCol="0">
            <a:spAutoFit/>
          </a:bodyPr>
          <a:lstStyle/>
          <a:p>
            <a:pPr>
              <a:lnSpc>
                <a:spcPct val="130000"/>
              </a:lnSpc>
            </a:pPr>
            <a:r>
              <a:rPr lang="en-US" altLang="zh-CN" dirty="0"/>
              <a:t>test.py: use the trained Q-table to play the game in an episode, the result is </a:t>
            </a:r>
          </a:p>
          <a:p>
            <a:pPr indent="0">
              <a:lnSpc>
                <a:spcPct val="130000"/>
              </a:lnSpc>
              <a:buFont typeface="Arial" panose="020B0604020202020204" pitchFamily="34" charset="0"/>
              <a:buNone/>
            </a:pPr>
            <a:r>
              <a:rPr lang="en-US" altLang="zh-CN" dirty="0"/>
              <a:t>as following figure shown:</a:t>
            </a:r>
          </a:p>
        </p:txBody>
      </p:sp>
      <p:graphicFrame>
        <p:nvGraphicFramePr>
          <p:cNvPr id="89" name="对象 88"/>
          <p:cNvGraphicFramePr/>
          <p:nvPr/>
        </p:nvGraphicFramePr>
        <p:xfrm>
          <a:off x="5767918" y="1427356"/>
          <a:ext cx="1906332" cy="3600277"/>
        </p:xfrm>
        <a:graphic>
          <a:graphicData uri="http://schemas.openxmlformats.org/presentationml/2006/ole">
            <mc:AlternateContent xmlns:mc="http://schemas.openxmlformats.org/markup-compatibility/2006">
              <mc:Choice xmlns:v="urn:schemas-microsoft-com:vml" Requires="v">
                <p:oleObj r:id="rId4" imgW="3337560" imgH="5730240" progId="Paint.Picture">
                  <p:embed/>
                </p:oleObj>
              </mc:Choice>
              <mc:Fallback>
                <p:oleObj r:id="rId4" imgW="3337560" imgH="5730240" progId="Paint.Picture">
                  <p:embed/>
                  <p:pic>
                    <p:nvPicPr>
                      <p:cNvPr id="0" name="对象 88"/>
                      <p:cNvPicPr/>
                      <p:nvPr/>
                    </p:nvPicPr>
                    <p:blipFill>
                      <a:blip r:embed="rId5"/>
                      <a:stretch>
                        <a:fillRect/>
                      </a:stretch>
                    </p:blipFill>
                    <p:spPr>
                      <a:xfrm>
                        <a:off x="5767918" y="1427356"/>
                        <a:ext cx="1906332" cy="3600277"/>
                      </a:xfrm>
                      <a:prstGeom prst="rect">
                        <a:avLst/>
                      </a:prstGeom>
                    </p:spPr>
                  </p:pic>
                </p:oleObj>
              </mc:Fallback>
            </mc:AlternateContent>
          </a:graphicData>
        </a:graphic>
      </p:graphicFrame>
      <p:sp>
        <p:nvSpPr>
          <p:cNvPr id="91" name="文本框 90"/>
          <p:cNvSpPr txBox="1"/>
          <p:nvPr/>
        </p:nvSpPr>
        <p:spPr>
          <a:xfrm>
            <a:off x="828179" y="2212582"/>
            <a:ext cx="2846705" cy="1322070"/>
          </a:xfrm>
          <a:prstGeom prst="rect">
            <a:avLst/>
          </a:prstGeom>
          <a:noFill/>
        </p:spPr>
        <p:txBody>
          <a:bodyPr wrap="square" rtlCol="0">
            <a:spAutoFit/>
          </a:bodyPr>
          <a:lstStyle/>
          <a:p>
            <a:r>
              <a:rPr lang="en-US" altLang="zh-CN" dirty="0">
                <a:solidFill>
                  <a:srgbClr val="FF0000"/>
                </a:solidFill>
              </a:rPr>
              <a:t>After 5000 times training the </a:t>
            </a:r>
            <a:r>
              <a:rPr lang="en-US" altLang="zh-CN" dirty="0" err="1">
                <a:solidFill>
                  <a:srgbClr val="FF0000"/>
                </a:solidFill>
              </a:rPr>
              <a:t>brid</a:t>
            </a:r>
            <a:r>
              <a:rPr lang="en-US" altLang="zh-CN" dirty="0">
                <a:solidFill>
                  <a:srgbClr val="FF0000"/>
                </a:solidFill>
              </a:rPr>
              <a:t> can already get very high score and it can survive to the ·end of the game interface width.</a:t>
            </a:r>
          </a:p>
        </p:txBody>
      </p:sp>
    </p:spTree>
  </p:cSld>
  <p:clrMapOvr>
    <a:masterClrMapping/>
  </p:clrMapOvr>
  <mc:AlternateContent xmlns:mc="http://schemas.openxmlformats.org/markup-compatibility/2006" xmlns:p14="http://schemas.microsoft.com/office/powerpoint/2010/main">
    <mc:Choice Requires="p14">
      <p:transition spd="slow" p14:dur="2000" advTm="9071"/>
    </mc:Choice>
    <mc:Fallback xmlns="">
      <p:transition spd="slow" advTm="90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300" fill="hold"/>
                                        <p:tgtEl>
                                          <p:spTgt spid="86"/>
                                        </p:tgtEl>
                                        <p:attrNameLst>
                                          <p:attrName>ppt_x</p:attrName>
                                        </p:attrNameLst>
                                      </p:cBhvr>
                                      <p:tavLst>
                                        <p:tav tm="0">
                                          <p:val>
                                            <p:strVal val="#ppt_x"/>
                                          </p:val>
                                        </p:tav>
                                        <p:tav tm="100000">
                                          <p:val>
                                            <p:strVal val="#ppt_x"/>
                                          </p:val>
                                        </p:tav>
                                      </p:tavLst>
                                    </p:anim>
                                    <p:anim calcmode="lin" valueType="num">
                                      <p:cBhvr additive="base">
                                        <p:cTn id="8" dur="3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anim calcmode="lin" valueType="num">
                                      <p:cBhvr additive="base">
                                        <p:cTn id="13" dur="300" fill="hold"/>
                                        <p:tgtEl>
                                          <p:spTgt spid="89"/>
                                        </p:tgtEl>
                                        <p:attrNameLst>
                                          <p:attrName>ppt_x</p:attrName>
                                        </p:attrNameLst>
                                      </p:cBhvr>
                                      <p:tavLst>
                                        <p:tav tm="0">
                                          <p:val>
                                            <p:strVal val="#ppt_x"/>
                                          </p:val>
                                        </p:tav>
                                        <p:tav tm="100000">
                                          <p:val>
                                            <p:strVal val="#ppt_x"/>
                                          </p:val>
                                        </p:tav>
                                      </p:tavLst>
                                    </p:anim>
                                    <p:anim calcmode="lin" valueType="num">
                                      <p:cBhvr additive="base">
                                        <p:cTn id="14" dur="3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300" fill="hold"/>
                                        <p:tgtEl>
                                          <p:spTgt spid="91"/>
                                        </p:tgtEl>
                                        <p:attrNameLst>
                                          <p:attrName>ppt_x</p:attrName>
                                        </p:attrNameLst>
                                      </p:cBhvr>
                                      <p:tavLst>
                                        <p:tav tm="0">
                                          <p:val>
                                            <p:strVal val="#ppt_x"/>
                                          </p:val>
                                        </p:tav>
                                        <p:tav tm="100000">
                                          <p:val>
                                            <p:strVal val="#ppt_x"/>
                                          </p:val>
                                        </p:tav>
                                      </p:tavLst>
                                    </p:anim>
                                    <p:anim calcmode="lin" valueType="num">
                                      <p:cBhvr additive="base">
                                        <p:cTn id="20" dur="3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6" grpId="1"/>
      <p:bldP spid="91" grpId="0"/>
      <p:bldP spid="9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3231466" y="262954"/>
            <a:ext cx="2826223" cy="523220"/>
          </a:xfrm>
          <a:prstGeom prst="rect">
            <a:avLst/>
          </a:prstGeom>
        </p:spPr>
        <p:txBody>
          <a:bodyPr wrap="none">
            <a:spAutoFit/>
          </a:bodyPr>
          <a:lstStyle/>
          <a:p>
            <a:pPr algn="l"/>
            <a:r>
              <a:rPr lang="en-US" altLang="zh-CN" sz="2800" b="1" dirty="0">
                <a:solidFill>
                  <a:srgbClr val="2E97BC"/>
                </a:solidFill>
                <a:cs typeface="+mn-ea"/>
                <a:sym typeface="+mn-lt"/>
              </a:rPr>
              <a:t>Result analysis</a:t>
            </a:r>
            <a:endParaRPr lang="zh-CN" altLang="en-US" sz="2800" b="1" dirty="0">
              <a:cs typeface="+mn-ea"/>
              <a:sym typeface="+mn-lt"/>
            </a:endParaRPr>
          </a:p>
        </p:txBody>
      </p:sp>
      <p:pic>
        <p:nvPicPr>
          <p:cNvPr id="32" name="图片 31" descr="result_4000"/>
          <p:cNvPicPr>
            <a:picLocks noChangeAspect="1"/>
          </p:cNvPicPr>
          <p:nvPr/>
        </p:nvPicPr>
        <p:blipFill>
          <a:blip r:embed="rId4"/>
          <a:stretch>
            <a:fillRect/>
          </a:stretch>
        </p:blipFill>
        <p:spPr>
          <a:xfrm>
            <a:off x="465455" y="855345"/>
            <a:ext cx="2672715" cy="2004695"/>
          </a:xfrm>
          <a:prstGeom prst="rect">
            <a:avLst/>
          </a:prstGeom>
        </p:spPr>
      </p:pic>
      <p:pic>
        <p:nvPicPr>
          <p:cNvPr id="34" name="图片 33" descr="result_4500"/>
          <p:cNvPicPr>
            <a:picLocks noChangeAspect="1"/>
          </p:cNvPicPr>
          <p:nvPr/>
        </p:nvPicPr>
        <p:blipFill>
          <a:blip r:embed="rId5"/>
          <a:stretch>
            <a:fillRect/>
          </a:stretch>
        </p:blipFill>
        <p:spPr>
          <a:xfrm>
            <a:off x="3060065" y="902970"/>
            <a:ext cx="2608580" cy="1957070"/>
          </a:xfrm>
          <a:prstGeom prst="rect">
            <a:avLst/>
          </a:prstGeom>
        </p:spPr>
      </p:pic>
      <p:pic>
        <p:nvPicPr>
          <p:cNvPr id="35" name="图片 34" descr="result_5000"/>
          <p:cNvPicPr>
            <a:picLocks noChangeAspect="1"/>
          </p:cNvPicPr>
          <p:nvPr/>
        </p:nvPicPr>
        <p:blipFill>
          <a:blip r:embed="rId6"/>
          <a:stretch>
            <a:fillRect/>
          </a:stretch>
        </p:blipFill>
        <p:spPr>
          <a:xfrm>
            <a:off x="5868670" y="935355"/>
            <a:ext cx="2497455" cy="1873885"/>
          </a:xfrm>
          <a:prstGeom prst="rect">
            <a:avLst/>
          </a:prstGeom>
        </p:spPr>
      </p:pic>
      <p:sp>
        <p:nvSpPr>
          <p:cNvPr id="36" name="文本框 35"/>
          <p:cNvSpPr txBox="1"/>
          <p:nvPr/>
        </p:nvSpPr>
        <p:spPr>
          <a:xfrm>
            <a:off x="3636645" y="2735580"/>
            <a:ext cx="3803015" cy="213995"/>
          </a:xfrm>
          <a:prstGeom prst="rect">
            <a:avLst/>
          </a:prstGeom>
          <a:noFill/>
        </p:spPr>
        <p:txBody>
          <a:bodyPr wrap="square" rtlCol="0">
            <a:spAutoFit/>
          </a:bodyPr>
          <a:lstStyle/>
          <a:p>
            <a:r>
              <a:rPr lang="en-US" altLang="zh-CN" sz="800">
                <a:solidFill>
                  <a:srgbClr val="FF0000"/>
                </a:solidFill>
              </a:rPr>
              <a:t>GAPSIZE=150  PIPEVELX=-4</a:t>
            </a:r>
          </a:p>
        </p:txBody>
      </p:sp>
      <p:pic>
        <p:nvPicPr>
          <p:cNvPr id="37" name="图片 36" descr="result_harder_2500"/>
          <p:cNvPicPr>
            <a:picLocks noChangeAspect="1"/>
          </p:cNvPicPr>
          <p:nvPr/>
        </p:nvPicPr>
        <p:blipFill>
          <a:blip r:embed="rId7"/>
          <a:stretch>
            <a:fillRect/>
          </a:stretch>
        </p:blipFill>
        <p:spPr>
          <a:xfrm>
            <a:off x="539750" y="2879725"/>
            <a:ext cx="2520315" cy="1890395"/>
          </a:xfrm>
          <a:prstGeom prst="rect">
            <a:avLst/>
          </a:prstGeom>
        </p:spPr>
      </p:pic>
      <p:pic>
        <p:nvPicPr>
          <p:cNvPr id="38" name="图片 37" descr="result_harder_4000"/>
          <p:cNvPicPr>
            <a:picLocks noChangeAspect="1"/>
          </p:cNvPicPr>
          <p:nvPr/>
        </p:nvPicPr>
        <p:blipFill>
          <a:blip r:embed="rId8"/>
          <a:stretch>
            <a:fillRect/>
          </a:stretch>
        </p:blipFill>
        <p:spPr>
          <a:xfrm>
            <a:off x="3204210" y="2934970"/>
            <a:ext cx="2360295" cy="1770380"/>
          </a:xfrm>
          <a:prstGeom prst="rect">
            <a:avLst/>
          </a:prstGeom>
        </p:spPr>
      </p:pic>
      <p:pic>
        <p:nvPicPr>
          <p:cNvPr id="39" name="图片 38" descr="result_harder_4500"/>
          <p:cNvPicPr>
            <a:picLocks noChangeAspect="1"/>
          </p:cNvPicPr>
          <p:nvPr/>
        </p:nvPicPr>
        <p:blipFill>
          <a:blip r:embed="rId9"/>
          <a:stretch>
            <a:fillRect/>
          </a:stretch>
        </p:blipFill>
        <p:spPr>
          <a:xfrm>
            <a:off x="5956300" y="3023870"/>
            <a:ext cx="2180590" cy="1635760"/>
          </a:xfrm>
          <a:prstGeom prst="rect">
            <a:avLst/>
          </a:prstGeom>
        </p:spPr>
      </p:pic>
      <p:sp>
        <p:nvSpPr>
          <p:cNvPr id="40" name="文本框 39"/>
          <p:cNvSpPr txBox="1"/>
          <p:nvPr/>
        </p:nvSpPr>
        <p:spPr>
          <a:xfrm>
            <a:off x="3492500" y="4659630"/>
            <a:ext cx="3803015" cy="213995"/>
          </a:xfrm>
          <a:prstGeom prst="rect">
            <a:avLst/>
          </a:prstGeom>
          <a:noFill/>
        </p:spPr>
        <p:txBody>
          <a:bodyPr wrap="square" rtlCol="0">
            <a:spAutoFit/>
          </a:bodyPr>
          <a:lstStyle/>
          <a:p>
            <a:r>
              <a:rPr lang="en-US" altLang="zh-CN" sz="800">
                <a:solidFill>
                  <a:srgbClr val="FF0000"/>
                </a:solidFill>
              </a:rPr>
              <a:t>GAPSIZE=100  PIPEVELX=-4</a:t>
            </a:r>
          </a:p>
        </p:txBody>
      </p:sp>
    </p:spTree>
  </p:cSld>
  <p:clrMapOvr>
    <a:masterClrMapping/>
  </p:clrMapOvr>
  <mc:AlternateContent xmlns:mc="http://schemas.openxmlformats.org/markup-compatibility/2006" xmlns:p14="http://schemas.microsoft.com/office/powerpoint/2010/main">
    <mc:Choice Requires="p14">
      <p:transition spd="slow" p14:dur="2000" advTm="8233"/>
    </mc:Choice>
    <mc:Fallback xmlns="">
      <p:transition spd="slow" advTm="82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00" fill="hold"/>
                                        <p:tgtEl>
                                          <p:spTgt spid="32"/>
                                        </p:tgtEl>
                                        <p:attrNameLst>
                                          <p:attrName>ppt_x</p:attrName>
                                        </p:attrNameLst>
                                      </p:cBhvr>
                                      <p:tavLst>
                                        <p:tav tm="0">
                                          <p:val>
                                            <p:strVal val="#ppt_x"/>
                                          </p:val>
                                        </p:tav>
                                        <p:tav tm="100000">
                                          <p:val>
                                            <p:strVal val="#ppt_x"/>
                                          </p:val>
                                        </p:tav>
                                      </p:tavLst>
                                    </p:anim>
                                    <p:anim calcmode="lin" valueType="num">
                                      <p:cBhvr additive="base">
                                        <p:cTn id="8" dur="3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300" fill="hold"/>
                                        <p:tgtEl>
                                          <p:spTgt spid="34"/>
                                        </p:tgtEl>
                                        <p:attrNameLst>
                                          <p:attrName>ppt_x</p:attrName>
                                        </p:attrNameLst>
                                      </p:cBhvr>
                                      <p:tavLst>
                                        <p:tav tm="0">
                                          <p:val>
                                            <p:strVal val="#ppt_x"/>
                                          </p:val>
                                        </p:tav>
                                        <p:tav tm="100000">
                                          <p:val>
                                            <p:strVal val="#ppt_x"/>
                                          </p:val>
                                        </p:tav>
                                      </p:tavLst>
                                    </p:anim>
                                    <p:anim calcmode="lin" valueType="num">
                                      <p:cBhvr additive="base">
                                        <p:cTn id="12" dur="3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300" fill="hold"/>
                                        <p:tgtEl>
                                          <p:spTgt spid="35"/>
                                        </p:tgtEl>
                                        <p:attrNameLst>
                                          <p:attrName>ppt_x</p:attrName>
                                        </p:attrNameLst>
                                      </p:cBhvr>
                                      <p:tavLst>
                                        <p:tav tm="0">
                                          <p:val>
                                            <p:strVal val="#ppt_x"/>
                                          </p:val>
                                        </p:tav>
                                        <p:tav tm="100000">
                                          <p:val>
                                            <p:strVal val="#ppt_x"/>
                                          </p:val>
                                        </p:tav>
                                      </p:tavLst>
                                    </p:anim>
                                    <p:anim calcmode="lin" valueType="num">
                                      <p:cBhvr additive="base">
                                        <p:cTn id="16"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300" fill="hold"/>
                                        <p:tgtEl>
                                          <p:spTgt spid="37"/>
                                        </p:tgtEl>
                                        <p:attrNameLst>
                                          <p:attrName>ppt_x</p:attrName>
                                        </p:attrNameLst>
                                      </p:cBhvr>
                                      <p:tavLst>
                                        <p:tav tm="0">
                                          <p:val>
                                            <p:strVal val="#ppt_x"/>
                                          </p:val>
                                        </p:tav>
                                        <p:tav tm="100000">
                                          <p:val>
                                            <p:strVal val="#ppt_x"/>
                                          </p:val>
                                        </p:tav>
                                      </p:tavLst>
                                    </p:anim>
                                    <p:anim calcmode="lin" valueType="num">
                                      <p:cBhvr additive="base">
                                        <p:cTn id="22" dur="300" fill="hold"/>
                                        <p:tgtEl>
                                          <p:spTgt spid="3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300" fill="hold"/>
                                        <p:tgtEl>
                                          <p:spTgt spid="38"/>
                                        </p:tgtEl>
                                        <p:attrNameLst>
                                          <p:attrName>ppt_x</p:attrName>
                                        </p:attrNameLst>
                                      </p:cBhvr>
                                      <p:tavLst>
                                        <p:tav tm="0">
                                          <p:val>
                                            <p:strVal val="#ppt_x"/>
                                          </p:val>
                                        </p:tav>
                                        <p:tav tm="100000">
                                          <p:val>
                                            <p:strVal val="#ppt_x"/>
                                          </p:val>
                                        </p:tav>
                                      </p:tavLst>
                                    </p:anim>
                                    <p:anim calcmode="lin" valueType="num">
                                      <p:cBhvr additive="base">
                                        <p:cTn id="26" dur="300" fill="hold"/>
                                        <p:tgtEl>
                                          <p:spTgt spid="3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300" fill="hold"/>
                                        <p:tgtEl>
                                          <p:spTgt spid="39"/>
                                        </p:tgtEl>
                                        <p:attrNameLst>
                                          <p:attrName>ppt_x</p:attrName>
                                        </p:attrNameLst>
                                      </p:cBhvr>
                                      <p:tavLst>
                                        <p:tav tm="0">
                                          <p:val>
                                            <p:strVal val="#ppt_x"/>
                                          </p:val>
                                        </p:tav>
                                        <p:tav tm="100000">
                                          <p:val>
                                            <p:strVal val="#ppt_x"/>
                                          </p:val>
                                        </p:tav>
                                      </p:tavLst>
                                    </p:anim>
                                    <p:anim calcmode="lin" valueType="num">
                                      <p:cBhvr additive="base">
                                        <p:cTn id="30" dur="3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p:cNvSpPr/>
          <p:nvPr/>
        </p:nvSpPr>
        <p:spPr>
          <a:xfrm>
            <a:off x="3420442" y="342288"/>
            <a:ext cx="2826223" cy="523220"/>
          </a:xfrm>
          <a:prstGeom prst="rect">
            <a:avLst/>
          </a:prstGeom>
        </p:spPr>
        <p:txBody>
          <a:bodyPr wrap="none">
            <a:spAutoFit/>
          </a:bodyPr>
          <a:lstStyle/>
          <a:p>
            <a:pPr algn="l"/>
            <a:r>
              <a:rPr lang="en-US" altLang="zh-CN" sz="2800" b="1" dirty="0">
                <a:solidFill>
                  <a:srgbClr val="2E97BC"/>
                </a:solidFill>
                <a:cs typeface="+mn-ea"/>
                <a:sym typeface="+mn-lt"/>
              </a:rPr>
              <a:t>Result analysis</a:t>
            </a:r>
          </a:p>
        </p:txBody>
      </p:sp>
      <p:graphicFrame>
        <p:nvGraphicFramePr>
          <p:cNvPr id="48" name="图表 47"/>
          <p:cNvGraphicFramePr/>
          <p:nvPr>
            <p:extLst>
              <p:ext uri="{D42A27DB-BD31-4B8C-83A1-F6EECF244321}">
                <p14:modId xmlns:p14="http://schemas.microsoft.com/office/powerpoint/2010/main" val="2866276912"/>
              </p:ext>
            </p:extLst>
          </p:nvPr>
        </p:nvGraphicFramePr>
        <p:xfrm>
          <a:off x="684138" y="129602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49" name="文本框 48"/>
          <p:cNvSpPr txBox="1"/>
          <p:nvPr/>
        </p:nvSpPr>
        <p:spPr>
          <a:xfrm>
            <a:off x="5724698" y="1368028"/>
            <a:ext cx="3096895" cy="2061210"/>
          </a:xfrm>
          <a:prstGeom prst="rect">
            <a:avLst/>
          </a:prstGeom>
          <a:noFill/>
        </p:spPr>
        <p:txBody>
          <a:bodyPr wrap="square" rtlCol="0">
            <a:spAutoFit/>
          </a:bodyPr>
          <a:lstStyle/>
          <a:p>
            <a:r>
              <a:rPr lang="zh-CN" altLang="en-US" dirty="0">
                <a:solidFill>
                  <a:srgbClr val="FF0000"/>
                </a:solidFill>
              </a:rPr>
              <a:t>Compared with playing games manually, the scores of people playing games show randomness</a:t>
            </a:r>
            <a:r>
              <a:rPr lang="en-US" altLang="zh-CN" dirty="0">
                <a:solidFill>
                  <a:srgbClr val="FF0000"/>
                </a:solidFill>
              </a:rPr>
              <a:t>,and people have advantage in the </a:t>
            </a:r>
            <a:r>
              <a:rPr lang="en-US" altLang="zh-CN" dirty="0" err="1">
                <a:solidFill>
                  <a:srgbClr val="FF0000"/>
                </a:solidFill>
              </a:rPr>
              <a:t>begining,but</a:t>
            </a:r>
            <a:r>
              <a:rPr lang="en-US" altLang="zh-CN" dirty="0">
                <a:solidFill>
                  <a:srgbClr val="FF0000"/>
                </a:solidFill>
              </a:rPr>
              <a:t> AI can get higher score by training </a:t>
            </a:r>
            <a:r>
              <a:rPr lang="en-US" altLang="zh-CN" dirty="0" err="1">
                <a:solidFill>
                  <a:srgbClr val="FF0000"/>
                </a:solidFill>
              </a:rPr>
              <a:t>constanty</a:t>
            </a:r>
            <a:r>
              <a:rPr lang="en-US" altLang="zh-CN" dirty="0">
                <a:solidFill>
                  <a:srgbClr val="FF0000"/>
                </a:solidFill>
              </a:rPr>
              <a:t>.</a:t>
            </a:r>
          </a:p>
        </p:txBody>
      </p:sp>
    </p:spTree>
  </p:cSld>
  <p:clrMapOvr>
    <a:masterClrMapping/>
  </p:clrMapOvr>
  <mc:AlternateContent xmlns:mc="http://schemas.openxmlformats.org/markup-compatibility/2006" xmlns:p14="http://schemas.microsoft.com/office/powerpoint/2010/main">
    <mc:Choice Requires="p14">
      <p:transition spd="slow" p14:dur="2000" advTm="3047"/>
    </mc:Choice>
    <mc:Fallback xmlns="">
      <p:transition spd="slow" advTm="30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 fill="hold"/>
                                        <p:tgtEl>
                                          <p:spTgt spid="48"/>
                                        </p:tgtEl>
                                        <p:attrNameLst>
                                          <p:attrName>ppt_x</p:attrName>
                                        </p:attrNameLst>
                                      </p:cBhvr>
                                      <p:tavLst>
                                        <p:tav tm="0">
                                          <p:val>
                                            <p:strVal val="#ppt_x"/>
                                          </p:val>
                                        </p:tav>
                                        <p:tav tm="100000">
                                          <p:val>
                                            <p:strVal val="#ppt_x"/>
                                          </p:val>
                                        </p:tav>
                                      </p:tavLst>
                                    </p:anim>
                                    <p:anim calcmode="lin" valueType="num">
                                      <p:cBhvr additive="base">
                                        <p:cTn id="8" dur="3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300" fill="hold"/>
                                        <p:tgtEl>
                                          <p:spTgt spid="49"/>
                                        </p:tgtEl>
                                        <p:attrNameLst>
                                          <p:attrName>ppt_x</p:attrName>
                                        </p:attrNameLst>
                                      </p:cBhvr>
                                      <p:tavLst>
                                        <p:tav tm="0">
                                          <p:val>
                                            <p:strVal val="#ppt_x"/>
                                          </p:val>
                                        </p:tav>
                                        <p:tav tm="100000">
                                          <p:val>
                                            <p:strVal val="#ppt_x"/>
                                          </p:val>
                                        </p:tav>
                                      </p:tavLst>
                                    </p:anim>
                                    <p:anim calcmode="lin" valueType="num">
                                      <p:cBhvr additive="base">
                                        <p:cTn id="14" dur="3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03</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2550185" cy="523220"/>
          </a:xfrm>
          <a:prstGeom prst="rect">
            <a:avLst/>
          </a:prstGeom>
        </p:spPr>
        <p:txBody>
          <a:bodyPr wrap="none">
            <a:spAutoFit/>
          </a:bodyPr>
          <a:lstStyle/>
          <a:p>
            <a:r>
              <a:rPr lang="en-US" altLang="zh-CN" sz="2800" b="1" dirty="0">
                <a:solidFill>
                  <a:srgbClr val="2E97BC"/>
                </a:solidFill>
                <a:cs typeface="+mn-ea"/>
                <a:sym typeface="+mn-lt"/>
              </a:rPr>
              <a:t>NEAT project</a:t>
            </a:r>
            <a:endParaRPr lang="zh-CN" altLang="en-US" sz="2800" b="1" dirty="0">
              <a:solidFill>
                <a:srgbClr val="2E97BC"/>
              </a:solidFill>
              <a:cs typeface="+mn-ea"/>
              <a:sym typeface="+mn-lt"/>
            </a:endParaRPr>
          </a:p>
        </p:txBody>
      </p:sp>
      <p:sp>
        <p:nvSpPr>
          <p:cNvPr id="8" name="矩形 7"/>
          <p:cNvSpPr/>
          <p:nvPr/>
        </p:nvSpPr>
        <p:spPr>
          <a:xfrm>
            <a:off x="3420442" y="2346523"/>
            <a:ext cx="3950120" cy="307777"/>
          </a:xfrm>
          <a:prstGeom prst="rect">
            <a:avLst/>
          </a:prstGeom>
        </p:spPr>
        <p:txBody>
          <a:bodyPr wrap="none">
            <a:spAutoFit/>
          </a:bodyPr>
          <a:lstStyle/>
          <a:p>
            <a:r>
              <a:rPr lang="en-US" altLang="zh-CN" sz="1400" dirty="0"/>
              <a:t>Neuro-evolution of Augmenting Topologies</a:t>
            </a:r>
            <a:endParaRPr lang="zh-CN" altLang="en-US" sz="11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300"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childTnLst>
                          </p:cTn>
                        </p:par>
                        <p:par>
                          <p:cTn id="10" fill="hold">
                            <p:stCondLst>
                              <p:cond delay="300"/>
                            </p:stCondLst>
                            <p:childTnLst>
                              <p:par>
                                <p:cTn id="11" presetID="14" presetClass="entr" presetSubtype="10" fill="hold" grpId="0" nodeType="afterEffect">
                                  <p:stCondLst>
                                    <p:cond delay="0"/>
                                  </p:stCondLst>
                                  <p:childTnLst>
                                    <p:set>
                                      <p:cBhvr>
                                        <p:cTn id="12" dur="300" fill="hold">
                                          <p:stCondLst>
                                            <p:cond delay="0"/>
                                          </p:stCondLst>
                                        </p:cTn>
                                        <p:tgtEl>
                                          <p:spTgt spid="7"/>
                                        </p:tgtEl>
                                        <p:attrNameLst>
                                          <p:attrName>style.visibility</p:attrName>
                                        </p:attrNameLst>
                                      </p:cBhvr>
                                      <p:to>
                                        <p:strVal val="visible"/>
                                      </p:to>
                                    </p:set>
                                    <p:animEffect transition="in" filter="randombar(horizontal)">
                                      <p:cBhvr>
                                        <p:cTn id="13" dur="300"/>
                                        <p:tgtEl>
                                          <p:spTgt spid="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300" fill="hold">
                                          <p:stCondLst>
                                            <p:cond delay="0"/>
                                          </p:stCondLst>
                                        </p:cTn>
                                        <p:tgtEl>
                                          <p:spTgt spid="8"/>
                                        </p:tgtEl>
                                        <p:attrNameLst>
                                          <p:attrName>style.visibility</p:attrName>
                                        </p:attrNameLst>
                                      </p:cBhvr>
                                      <p:to>
                                        <p:strVal val="visible"/>
                                      </p:to>
                                    </p:set>
                                    <p:animEffect transition="in" filter="fade">
                                      <p:cBhvr>
                                        <p:cTn id="17" dur="300"/>
                                        <p:tgtEl>
                                          <p:spTgt spid="8"/>
                                        </p:tgtEl>
                                      </p:cBhvr>
                                    </p:animEffect>
                                    <p:anim calcmode="lin" valueType="num">
                                      <p:cBhvr>
                                        <p:cTn id="18" dur="300" fill="hold"/>
                                        <p:tgtEl>
                                          <p:spTgt spid="8"/>
                                        </p:tgtEl>
                                        <p:attrNameLst>
                                          <p:attrName>ppt_x</p:attrName>
                                        </p:attrNameLst>
                                      </p:cBhvr>
                                      <p:tavLst>
                                        <p:tav tm="0">
                                          <p:val>
                                            <p:strVal val="#ppt_x"/>
                                          </p:val>
                                        </p:tav>
                                        <p:tav tm="100000">
                                          <p:val>
                                            <p:strVal val="#ppt_x"/>
                                          </p:val>
                                        </p:tav>
                                      </p:tavLst>
                                    </p:anim>
                                    <p:anim calcmode="lin" valueType="num">
                                      <p:cBhvr>
                                        <p:cTn id="19"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2" name="矩形 31"/>
          <p:cNvSpPr/>
          <p:nvPr/>
        </p:nvSpPr>
        <p:spPr>
          <a:xfrm>
            <a:off x="1107939" y="896956"/>
            <a:ext cx="7067071" cy="2031325"/>
          </a:xfrm>
          <a:prstGeom prst="rect">
            <a:avLst/>
          </a:prstGeom>
        </p:spPr>
        <p:txBody>
          <a:bodyPr wrap="square">
            <a:spAutoFit/>
          </a:bodyPr>
          <a:lstStyle/>
          <a:p>
            <a:r>
              <a:rPr lang="en-US" altLang="zh-CN" sz="1400" dirty="0" err="1">
                <a:cs typeface="+mn-ea"/>
                <a:sym typeface="+mn-lt"/>
              </a:rPr>
              <a:t>NeuroEvolution</a:t>
            </a:r>
            <a:r>
              <a:rPr lang="en-US" altLang="zh-CN" sz="1400" dirty="0">
                <a:cs typeface="+mn-ea"/>
                <a:sym typeface="+mn-lt"/>
              </a:rPr>
              <a:t> of Augmenting Topologies (NEAT) :</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 genetic algorithm for the generation of evolving artificial neural networks.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Many individuals.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Compete, eliminate, reproduce ,mutate.</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(selection)  (crossover)  (mutation).</a:t>
            </a:r>
          </a:p>
        </p:txBody>
      </p:sp>
      <p:sp>
        <p:nvSpPr>
          <p:cNvPr id="33" name="矩形 32"/>
          <p:cNvSpPr/>
          <p:nvPr/>
        </p:nvSpPr>
        <p:spPr>
          <a:xfrm>
            <a:off x="3916843" y="371174"/>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grpSp>
        <p:nvGrpSpPr>
          <p:cNvPr id="55" name="组合 54"/>
          <p:cNvGrpSpPr/>
          <p:nvPr/>
        </p:nvGrpSpPr>
        <p:grpSpPr>
          <a:xfrm>
            <a:off x="910258" y="3036694"/>
            <a:ext cx="7462432" cy="1845142"/>
            <a:chOff x="1037457" y="3078476"/>
            <a:chExt cx="7462432" cy="1845142"/>
          </a:xfrm>
        </p:grpSpPr>
        <p:sp>
          <p:nvSpPr>
            <p:cNvPr id="24" name="矩形 23"/>
            <p:cNvSpPr/>
            <p:nvPr/>
          </p:nvSpPr>
          <p:spPr>
            <a:xfrm>
              <a:off x="3930143" y="3799823"/>
              <a:ext cx="990229" cy="78524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椭圆 5"/>
            <p:cNvSpPr/>
            <p:nvPr/>
          </p:nvSpPr>
          <p:spPr>
            <a:xfrm>
              <a:off x="3389730" y="3078476"/>
              <a:ext cx="1555846" cy="56745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1409007" y="3880517"/>
              <a:ext cx="290200" cy="204847"/>
            </a:xfrm>
            <a:prstGeom prst="rect">
              <a:avLst/>
            </a:prstGeom>
          </p:spPr>
        </p:pic>
        <p:pic>
          <p:nvPicPr>
            <p:cNvPr id="11" name="图片 10"/>
            <p:cNvPicPr>
              <a:picLocks noChangeAspect="1"/>
            </p:cNvPicPr>
            <p:nvPr/>
          </p:nvPicPr>
          <p:blipFill>
            <a:blip r:embed="rId4"/>
            <a:stretch>
              <a:fillRect/>
            </a:stretch>
          </p:blipFill>
          <p:spPr>
            <a:xfrm>
              <a:off x="1753113" y="3460829"/>
              <a:ext cx="290200" cy="204847"/>
            </a:xfrm>
            <a:prstGeom prst="rect">
              <a:avLst/>
            </a:prstGeom>
          </p:spPr>
        </p:pic>
        <p:pic>
          <p:nvPicPr>
            <p:cNvPr id="12" name="图片 11"/>
            <p:cNvPicPr>
              <a:picLocks noChangeAspect="1"/>
            </p:cNvPicPr>
            <p:nvPr/>
          </p:nvPicPr>
          <p:blipFill>
            <a:blip r:embed="rId4"/>
            <a:stretch>
              <a:fillRect/>
            </a:stretch>
          </p:blipFill>
          <p:spPr>
            <a:xfrm>
              <a:off x="1450125" y="3295369"/>
              <a:ext cx="290200" cy="204847"/>
            </a:xfrm>
            <a:prstGeom prst="rect">
              <a:avLst/>
            </a:prstGeom>
          </p:spPr>
        </p:pic>
        <p:pic>
          <p:nvPicPr>
            <p:cNvPr id="13" name="图片 12"/>
            <p:cNvPicPr>
              <a:picLocks noChangeAspect="1"/>
            </p:cNvPicPr>
            <p:nvPr/>
          </p:nvPicPr>
          <p:blipFill>
            <a:blip r:embed="rId4"/>
            <a:stretch>
              <a:fillRect/>
            </a:stretch>
          </p:blipFill>
          <p:spPr>
            <a:xfrm>
              <a:off x="1387802" y="3564468"/>
              <a:ext cx="290200" cy="204847"/>
            </a:xfrm>
            <a:prstGeom prst="rect">
              <a:avLst/>
            </a:prstGeom>
          </p:spPr>
        </p:pic>
        <p:pic>
          <p:nvPicPr>
            <p:cNvPr id="14" name="图片 13"/>
            <p:cNvPicPr>
              <a:picLocks noChangeAspect="1"/>
            </p:cNvPicPr>
            <p:nvPr/>
          </p:nvPicPr>
          <p:blipFill>
            <a:blip r:embed="rId4"/>
            <a:stretch>
              <a:fillRect/>
            </a:stretch>
          </p:blipFill>
          <p:spPr>
            <a:xfrm>
              <a:off x="1720412" y="3725975"/>
              <a:ext cx="290200" cy="204847"/>
            </a:xfrm>
            <a:prstGeom prst="rect">
              <a:avLst/>
            </a:prstGeom>
          </p:spPr>
        </p:pic>
        <p:pic>
          <p:nvPicPr>
            <p:cNvPr id="5" name="图片 4"/>
            <p:cNvPicPr>
              <a:picLocks noChangeAspect="1"/>
            </p:cNvPicPr>
            <p:nvPr/>
          </p:nvPicPr>
          <p:blipFill>
            <a:blip r:embed="rId5"/>
            <a:stretch>
              <a:fillRect/>
            </a:stretch>
          </p:blipFill>
          <p:spPr>
            <a:xfrm>
              <a:off x="4108487" y="3229204"/>
              <a:ext cx="302838" cy="213768"/>
            </a:xfrm>
            <a:prstGeom prst="rect">
              <a:avLst/>
            </a:prstGeom>
          </p:spPr>
        </p:pic>
        <p:pic>
          <p:nvPicPr>
            <p:cNvPr id="17" name="图片 16"/>
            <p:cNvPicPr>
              <a:picLocks noChangeAspect="1"/>
            </p:cNvPicPr>
            <p:nvPr/>
          </p:nvPicPr>
          <p:blipFill>
            <a:blip r:embed="rId4"/>
            <a:stretch>
              <a:fillRect/>
            </a:stretch>
          </p:blipFill>
          <p:spPr>
            <a:xfrm>
              <a:off x="4007362" y="3937750"/>
              <a:ext cx="290200" cy="204847"/>
            </a:xfrm>
            <a:prstGeom prst="rect">
              <a:avLst/>
            </a:prstGeom>
          </p:spPr>
        </p:pic>
        <p:pic>
          <p:nvPicPr>
            <p:cNvPr id="18" name="图片 17"/>
            <p:cNvPicPr>
              <a:picLocks noChangeAspect="1"/>
            </p:cNvPicPr>
            <p:nvPr/>
          </p:nvPicPr>
          <p:blipFill>
            <a:blip r:embed="rId4"/>
            <a:stretch>
              <a:fillRect/>
            </a:stretch>
          </p:blipFill>
          <p:spPr>
            <a:xfrm>
              <a:off x="3486016" y="3936737"/>
              <a:ext cx="290200" cy="204847"/>
            </a:xfrm>
            <a:prstGeom prst="rect">
              <a:avLst/>
            </a:prstGeom>
          </p:spPr>
        </p:pic>
        <p:pic>
          <p:nvPicPr>
            <p:cNvPr id="22" name="图片 21"/>
            <p:cNvPicPr>
              <a:picLocks noChangeAspect="1"/>
            </p:cNvPicPr>
            <p:nvPr/>
          </p:nvPicPr>
          <p:blipFill>
            <a:blip r:embed="rId5"/>
            <a:stretch>
              <a:fillRect/>
            </a:stretch>
          </p:blipFill>
          <p:spPr>
            <a:xfrm>
              <a:off x="3708074" y="3229204"/>
              <a:ext cx="302838" cy="213768"/>
            </a:xfrm>
            <a:prstGeom prst="rect">
              <a:avLst/>
            </a:prstGeom>
          </p:spPr>
        </p:pic>
        <p:cxnSp>
          <p:nvCxnSpPr>
            <p:cNvPr id="15" name="直接连接符 14"/>
            <p:cNvCxnSpPr>
              <a:stCxn id="6" idx="7"/>
              <a:endCxn id="6" idx="3"/>
            </p:cNvCxnSpPr>
            <p:nvPr/>
          </p:nvCxnSpPr>
          <p:spPr>
            <a:xfrm flipH="1">
              <a:off x="3617578" y="3161578"/>
              <a:ext cx="1100150" cy="401249"/>
            </a:xfrm>
            <a:prstGeom prst="line">
              <a:avLst/>
            </a:prstGeom>
          </p:spPr>
          <p:style>
            <a:lnRef idx="2">
              <a:schemeClr val="accent2"/>
            </a:lnRef>
            <a:fillRef idx="0">
              <a:schemeClr val="accent2"/>
            </a:fillRef>
            <a:effectRef idx="1">
              <a:schemeClr val="accent2"/>
            </a:effectRef>
            <a:fontRef idx="minor">
              <a:schemeClr val="tx1"/>
            </a:fontRef>
          </p:style>
        </p:cxnSp>
        <p:pic>
          <p:nvPicPr>
            <p:cNvPr id="23" name="图片 22"/>
            <p:cNvPicPr>
              <a:picLocks noChangeAspect="1"/>
            </p:cNvPicPr>
            <p:nvPr/>
          </p:nvPicPr>
          <p:blipFill>
            <a:blip r:embed="rId6"/>
            <a:stretch>
              <a:fillRect/>
            </a:stretch>
          </p:blipFill>
          <p:spPr>
            <a:xfrm>
              <a:off x="4273838" y="4229883"/>
              <a:ext cx="302838" cy="213768"/>
            </a:xfrm>
            <a:prstGeom prst="rect">
              <a:avLst/>
            </a:prstGeom>
          </p:spPr>
        </p:pic>
        <p:pic>
          <p:nvPicPr>
            <p:cNvPr id="28" name="图片 27"/>
            <p:cNvPicPr>
              <a:picLocks noChangeAspect="1"/>
            </p:cNvPicPr>
            <p:nvPr/>
          </p:nvPicPr>
          <p:blipFill>
            <a:blip r:embed="rId4"/>
            <a:stretch>
              <a:fillRect/>
            </a:stretch>
          </p:blipFill>
          <p:spPr>
            <a:xfrm>
              <a:off x="4463867" y="3918428"/>
              <a:ext cx="290200" cy="204847"/>
            </a:xfrm>
            <a:prstGeom prst="rect">
              <a:avLst/>
            </a:prstGeom>
          </p:spPr>
        </p:pic>
        <p:pic>
          <p:nvPicPr>
            <p:cNvPr id="34" name="图片 33"/>
            <p:cNvPicPr>
              <a:picLocks noChangeAspect="1"/>
            </p:cNvPicPr>
            <p:nvPr/>
          </p:nvPicPr>
          <p:blipFill>
            <a:blip r:embed="rId4"/>
            <a:stretch>
              <a:fillRect/>
            </a:stretch>
          </p:blipFill>
          <p:spPr>
            <a:xfrm>
              <a:off x="6818268" y="3853157"/>
              <a:ext cx="290200" cy="204847"/>
            </a:xfrm>
            <a:prstGeom prst="rect">
              <a:avLst/>
            </a:prstGeom>
          </p:spPr>
        </p:pic>
        <p:pic>
          <p:nvPicPr>
            <p:cNvPr id="35" name="图片 34"/>
            <p:cNvPicPr>
              <a:picLocks noChangeAspect="1"/>
            </p:cNvPicPr>
            <p:nvPr/>
          </p:nvPicPr>
          <p:blipFill>
            <a:blip r:embed="rId4"/>
            <a:stretch>
              <a:fillRect/>
            </a:stretch>
          </p:blipFill>
          <p:spPr>
            <a:xfrm>
              <a:off x="7162374" y="3433469"/>
              <a:ext cx="290200" cy="204847"/>
            </a:xfrm>
            <a:prstGeom prst="rect">
              <a:avLst/>
            </a:prstGeom>
          </p:spPr>
        </p:pic>
        <p:pic>
          <p:nvPicPr>
            <p:cNvPr id="36" name="图片 35"/>
            <p:cNvPicPr>
              <a:picLocks noChangeAspect="1"/>
            </p:cNvPicPr>
            <p:nvPr/>
          </p:nvPicPr>
          <p:blipFill>
            <a:blip r:embed="rId4"/>
            <a:stretch>
              <a:fillRect/>
            </a:stretch>
          </p:blipFill>
          <p:spPr>
            <a:xfrm>
              <a:off x="6859386" y="3268009"/>
              <a:ext cx="290200" cy="204847"/>
            </a:xfrm>
            <a:prstGeom prst="rect">
              <a:avLst/>
            </a:prstGeom>
          </p:spPr>
        </p:pic>
        <p:pic>
          <p:nvPicPr>
            <p:cNvPr id="37" name="图片 36"/>
            <p:cNvPicPr>
              <a:picLocks noChangeAspect="1"/>
            </p:cNvPicPr>
            <p:nvPr/>
          </p:nvPicPr>
          <p:blipFill>
            <a:blip r:embed="rId4"/>
            <a:stretch>
              <a:fillRect/>
            </a:stretch>
          </p:blipFill>
          <p:spPr>
            <a:xfrm>
              <a:off x="6797063" y="3537108"/>
              <a:ext cx="290200" cy="204847"/>
            </a:xfrm>
            <a:prstGeom prst="rect">
              <a:avLst/>
            </a:prstGeom>
          </p:spPr>
        </p:pic>
        <p:pic>
          <p:nvPicPr>
            <p:cNvPr id="38" name="图片 37"/>
            <p:cNvPicPr>
              <a:picLocks noChangeAspect="1"/>
            </p:cNvPicPr>
            <p:nvPr/>
          </p:nvPicPr>
          <p:blipFill>
            <a:blip r:embed="rId4"/>
            <a:stretch>
              <a:fillRect/>
            </a:stretch>
          </p:blipFill>
          <p:spPr>
            <a:xfrm>
              <a:off x="7129673" y="3698615"/>
              <a:ext cx="290200" cy="204847"/>
            </a:xfrm>
            <a:prstGeom prst="rect">
              <a:avLst/>
            </a:prstGeom>
          </p:spPr>
        </p:pic>
        <p:sp>
          <p:nvSpPr>
            <p:cNvPr id="27" name="椭圆 26"/>
            <p:cNvSpPr/>
            <p:nvPr/>
          </p:nvSpPr>
          <p:spPr>
            <a:xfrm>
              <a:off x="3493721"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3582173"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3675621"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1777709"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1866161"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1959609"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椭圆 44"/>
            <p:cNvSpPr/>
            <p:nvPr/>
          </p:nvSpPr>
          <p:spPr>
            <a:xfrm>
              <a:off x="7220068"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椭圆 45"/>
            <p:cNvSpPr/>
            <p:nvPr/>
          </p:nvSpPr>
          <p:spPr>
            <a:xfrm>
              <a:off x="7308520"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椭圆 46"/>
            <p:cNvSpPr/>
            <p:nvPr/>
          </p:nvSpPr>
          <p:spPr>
            <a:xfrm>
              <a:off x="7401968"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椭圆 47"/>
            <p:cNvSpPr/>
            <p:nvPr/>
          </p:nvSpPr>
          <p:spPr>
            <a:xfrm>
              <a:off x="4476997"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椭圆 48"/>
            <p:cNvSpPr/>
            <p:nvPr/>
          </p:nvSpPr>
          <p:spPr>
            <a:xfrm>
              <a:off x="4565449"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 name="椭圆 49"/>
            <p:cNvSpPr/>
            <p:nvPr/>
          </p:nvSpPr>
          <p:spPr>
            <a:xfrm>
              <a:off x="4658897"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7"/>
            <a:stretch>
              <a:fillRect/>
            </a:stretch>
          </p:blipFill>
          <p:spPr>
            <a:xfrm>
              <a:off x="2322856" y="3725189"/>
              <a:ext cx="731583" cy="419136"/>
            </a:xfrm>
            <a:prstGeom prst="rect">
              <a:avLst/>
            </a:prstGeom>
          </p:spPr>
        </p:pic>
        <p:pic>
          <p:nvPicPr>
            <p:cNvPr id="52" name="图片 51"/>
            <p:cNvPicPr>
              <a:picLocks noChangeAspect="1"/>
            </p:cNvPicPr>
            <p:nvPr/>
          </p:nvPicPr>
          <p:blipFill>
            <a:blip r:embed="rId7"/>
            <a:stretch>
              <a:fillRect/>
            </a:stretch>
          </p:blipFill>
          <p:spPr>
            <a:xfrm>
              <a:off x="5546040" y="3693457"/>
              <a:ext cx="731583" cy="419136"/>
            </a:xfrm>
            <a:prstGeom prst="rect">
              <a:avLst/>
            </a:prstGeom>
          </p:spPr>
        </p:pic>
        <p:sp>
          <p:nvSpPr>
            <p:cNvPr id="53" name="文本框 52"/>
            <p:cNvSpPr txBox="1"/>
            <p:nvPr/>
          </p:nvSpPr>
          <p:spPr>
            <a:xfrm>
              <a:off x="1037457" y="4547698"/>
              <a:ext cx="1569952" cy="338554"/>
            </a:xfrm>
            <a:prstGeom prst="rect">
              <a:avLst/>
            </a:prstGeom>
            <a:noFill/>
          </p:spPr>
          <p:txBody>
            <a:bodyPr wrap="square">
              <a:spAutoFit/>
            </a:bodyPr>
            <a:lstStyle/>
            <a:p>
              <a:r>
                <a:rPr lang="zh-CN" altLang="en-US" dirty="0"/>
                <a:t>generation </a:t>
              </a:r>
              <a:r>
                <a:rPr lang="en-US" altLang="zh-CN" dirty="0" err="1"/>
                <a:t>i</a:t>
              </a:r>
              <a:endParaRPr lang="zh-CN" altLang="en-US" dirty="0"/>
            </a:p>
          </p:txBody>
        </p:sp>
        <p:sp>
          <p:nvSpPr>
            <p:cNvPr id="54" name="文本框 53"/>
            <p:cNvSpPr txBox="1"/>
            <p:nvPr/>
          </p:nvSpPr>
          <p:spPr>
            <a:xfrm>
              <a:off x="6114673" y="4585064"/>
              <a:ext cx="2385216" cy="338554"/>
            </a:xfrm>
            <a:prstGeom prst="rect">
              <a:avLst/>
            </a:prstGeom>
            <a:noFill/>
          </p:spPr>
          <p:txBody>
            <a:bodyPr wrap="square">
              <a:spAutoFit/>
            </a:bodyPr>
            <a:lstStyle/>
            <a:p>
              <a:r>
                <a:rPr lang="zh-CN" altLang="en-US" dirty="0"/>
                <a:t>generation </a:t>
              </a:r>
              <a:r>
                <a:rPr lang="en-US" altLang="zh-CN" dirty="0"/>
                <a:t>i+1</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p:cNvPicPr>
            <a:picLocks noChangeAspect="1"/>
          </p:cNvPicPr>
          <p:nvPr/>
        </p:nvPicPr>
        <p:blipFill>
          <a:blip r:embed="rId3"/>
          <a:stretch>
            <a:fillRect/>
          </a:stretch>
        </p:blipFill>
        <p:spPr>
          <a:xfrm>
            <a:off x="736302" y="2957628"/>
            <a:ext cx="2722106" cy="1133903"/>
          </a:xfrm>
          <a:prstGeom prst="rect">
            <a:avLst/>
          </a:prstGeom>
        </p:spPr>
      </p:pic>
      <p:pic>
        <p:nvPicPr>
          <p:cNvPr id="30" name="Picture 2" descr="C:\Documents and Settings\Administrator\桌面\复件 (6) 复件 4\c0be67453ce5a2f9_看图王.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2072846" y="961936"/>
            <a:ext cx="7067071" cy="307777"/>
          </a:xfrm>
          <a:prstGeom prst="rect">
            <a:avLst/>
          </a:prstGeom>
        </p:spPr>
        <p:txBody>
          <a:bodyPr wrap="square">
            <a:spAutoFit/>
          </a:bodyPr>
          <a:lstStyle/>
          <a:p>
            <a:r>
              <a:rPr lang="en-US" altLang="zh-CN" sz="1400" dirty="0">
                <a:cs typeface="+mn-ea"/>
                <a:sym typeface="+mn-lt"/>
              </a:rPr>
              <a:t>Combining genetic algorithm with neural network.</a:t>
            </a:r>
          </a:p>
        </p:txBody>
      </p:sp>
      <p:sp>
        <p:nvSpPr>
          <p:cNvPr id="33" name="矩形 32"/>
          <p:cNvSpPr/>
          <p:nvPr/>
        </p:nvSpPr>
        <p:spPr>
          <a:xfrm>
            <a:off x="3859280" y="367755"/>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grpSp>
        <p:nvGrpSpPr>
          <p:cNvPr id="56" name="组合 55"/>
          <p:cNvGrpSpPr/>
          <p:nvPr/>
        </p:nvGrpSpPr>
        <p:grpSpPr>
          <a:xfrm>
            <a:off x="1416719" y="1805684"/>
            <a:ext cx="6484827" cy="385653"/>
            <a:chOff x="1504826" y="1581464"/>
            <a:chExt cx="6484827" cy="385653"/>
          </a:xfrm>
        </p:grpSpPr>
        <p:pic>
          <p:nvPicPr>
            <p:cNvPr id="3" name="图片 2"/>
            <p:cNvPicPr>
              <a:picLocks noChangeAspect="1"/>
            </p:cNvPicPr>
            <p:nvPr/>
          </p:nvPicPr>
          <p:blipFill>
            <a:blip r:embed="rId5"/>
            <a:stretch>
              <a:fillRect/>
            </a:stretch>
          </p:blipFill>
          <p:spPr>
            <a:xfrm>
              <a:off x="1504826" y="1594364"/>
              <a:ext cx="528068" cy="372753"/>
            </a:xfrm>
            <a:prstGeom prst="rect">
              <a:avLst/>
            </a:prstGeom>
          </p:spPr>
        </p:pic>
        <p:sp>
          <p:nvSpPr>
            <p:cNvPr id="8" name="矩形 7"/>
            <p:cNvSpPr/>
            <p:nvPr/>
          </p:nvSpPr>
          <p:spPr>
            <a:xfrm>
              <a:off x="3053891" y="1596074"/>
              <a:ext cx="2355657" cy="369332"/>
            </a:xfrm>
            <a:prstGeom prst="rect">
              <a:avLst/>
            </a:prstGeom>
          </p:spPr>
          <p:txBody>
            <a:bodyPr wrap="square">
              <a:spAutoFit/>
            </a:bodyPr>
            <a:lstStyle/>
            <a:p>
              <a:pPr algn="ctr"/>
              <a:r>
                <a:rPr lang="en-US" altLang="zh-CN" sz="1800" b="1" dirty="0">
                  <a:solidFill>
                    <a:srgbClr val="92D050"/>
                  </a:solidFill>
                  <a:cs typeface="+mn-ea"/>
                  <a:sym typeface="+mn-lt"/>
                </a:rPr>
                <a:t>Neural network</a:t>
              </a:r>
              <a:endParaRPr lang="zh-CN" altLang="en-US" sz="1800" b="1" dirty="0">
                <a:solidFill>
                  <a:srgbClr val="92D050"/>
                </a:solidFill>
                <a:cs typeface="+mn-ea"/>
                <a:sym typeface="+mn-lt"/>
              </a:endParaRPr>
            </a:p>
          </p:txBody>
        </p:sp>
        <p:sp>
          <p:nvSpPr>
            <p:cNvPr id="9" name="矩形 8"/>
            <p:cNvSpPr/>
            <p:nvPr/>
          </p:nvSpPr>
          <p:spPr>
            <a:xfrm>
              <a:off x="5633996" y="1581464"/>
              <a:ext cx="2355657" cy="369332"/>
            </a:xfrm>
            <a:prstGeom prst="rect">
              <a:avLst/>
            </a:prstGeom>
          </p:spPr>
          <p:txBody>
            <a:bodyPr wrap="square">
              <a:spAutoFit/>
            </a:bodyPr>
            <a:lstStyle/>
            <a:p>
              <a:pPr algn="ctr"/>
              <a:r>
                <a:rPr lang="en-US" altLang="zh-CN" sz="1800" b="1" dirty="0">
                  <a:solidFill>
                    <a:srgbClr val="FF0000"/>
                  </a:solidFill>
                  <a:cs typeface="+mn-ea"/>
                  <a:sym typeface="+mn-lt"/>
                </a:rPr>
                <a:t>Genome</a:t>
              </a:r>
              <a:endParaRPr lang="zh-CN" altLang="en-US" sz="1800" b="1" dirty="0">
                <a:solidFill>
                  <a:srgbClr val="FF0000"/>
                </a:solidFill>
                <a:cs typeface="+mn-ea"/>
                <a:sym typeface="+mn-lt"/>
              </a:endParaRPr>
            </a:p>
          </p:txBody>
        </p:sp>
      </p:grpSp>
      <p:grpSp>
        <p:nvGrpSpPr>
          <p:cNvPr id="48" name="组合 47"/>
          <p:cNvGrpSpPr/>
          <p:nvPr/>
        </p:nvGrpSpPr>
        <p:grpSpPr>
          <a:xfrm>
            <a:off x="-2160133" y="3364477"/>
            <a:ext cx="1394123" cy="1776610"/>
            <a:chOff x="756146" y="2471738"/>
            <a:chExt cx="1394123" cy="1776610"/>
          </a:xfrm>
        </p:grpSpPr>
        <p:sp>
          <p:nvSpPr>
            <p:cNvPr id="47" name="矩形 46"/>
            <p:cNvSpPr/>
            <p:nvPr/>
          </p:nvSpPr>
          <p:spPr>
            <a:xfrm>
              <a:off x="756146" y="2471738"/>
              <a:ext cx="1394123" cy="17766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6" name="椭圆 15"/>
            <p:cNvSpPr/>
            <p:nvPr/>
          </p:nvSpPr>
          <p:spPr>
            <a:xfrm>
              <a:off x="996559" y="2736180"/>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椭圆 40"/>
            <p:cNvSpPr/>
            <p:nvPr/>
          </p:nvSpPr>
          <p:spPr>
            <a:xfrm>
              <a:off x="1005751" y="3183865"/>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椭圆 41"/>
            <p:cNvSpPr/>
            <p:nvPr/>
          </p:nvSpPr>
          <p:spPr>
            <a:xfrm>
              <a:off x="996558" y="3652128"/>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 name="椭圆 42"/>
            <p:cNvSpPr/>
            <p:nvPr/>
          </p:nvSpPr>
          <p:spPr>
            <a:xfrm>
              <a:off x="1755687" y="3183864"/>
              <a:ext cx="263643" cy="26364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20" name="直接箭头连接符 19"/>
            <p:cNvCxnSpPr>
              <a:stCxn id="16" idx="6"/>
              <a:endCxn id="43" idx="1"/>
            </p:cNvCxnSpPr>
            <p:nvPr/>
          </p:nvCxnSpPr>
          <p:spPr>
            <a:xfrm>
              <a:off x="1260202" y="2868002"/>
              <a:ext cx="534095" cy="35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41" idx="6"/>
              <a:endCxn id="43" idx="2"/>
            </p:cNvCxnSpPr>
            <p:nvPr/>
          </p:nvCxnSpPr>
          <p:spPr>
            <a:xfrm flipV="1">
              <a:off x="1269394" y="3315686"/>
              <a:ext cx="4862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42" idx="6"/>
              <a:endCxn id="43" idx="3"/>
            </p:cNvCxnSpPr>
            <p:nvPr/>
          </p:nvCxnSpPr>
          <p:spPr>
            <a:xfrm flipV="1">
              <a:off x="1260201" y="3408897"/>
              <a:ext cx="534096" cy="375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4" name="图片 53"/>
          <p:cNvPicPr>
            <a:picLocks noChangeAspect="1"/>
          </p:cNvPicPr>
          <p:nvPr/>
        </p:nvPicPr>
        <p:blipFill>
          <a:blip r:embed="rId6"/>
          <a:stretch>
            <a:fillRect/>
          </a:stretch>
        </p:blipFill>
        <p:spPr>
          <a:xfrm>
            <a:off x="695044" y="2482707"/>
            <a:ext cx="1711723" cy="648632"/>
          </a:xfrm>
          <a:prstGeom prst="rect">
            <a:avLst/>
          </a:prstGeom>
        </p:spPr>
      </p:pic>
      <p:pic>
        <p:nvPicPr>
          <p:cNvPr id="58" name="图片 57"/>
          <p:cNvPicPr>
            <a:picLocks noChangeAspect="1"/>
          </p:cNvPicPr>
          <p:nvPr/>
        </p:nvPicPr>
        <p:blipFill>
          <a:blip r:embed="rId7"/>
          <a:stretch>
            <a:fillRect/>
          </a:stretch>
        </p:blipFill>
        <p:spPr>
          <a:xfrm>
            <a:off x="2337038" y="1814154"/>
            <a:ext cx="731583" cy="419136"/>
          </a:xfrm>
          <a:prstGeom prst="rect">
            <a:avLst/>
          </a:prstGeom>
        </p:spPr>
      </p:pic>
      <p:pic>
        <p:nvPicPr>
          <p:cNvPr id="60" name="图片 59"/>
          <p:cNvPicPr>
            <a:picLocks noChangeAspect="1"/>
          </p:cNvPicPr>
          <p:nvPr/>
        </p:nvPicPr>
        <p:blipFill>
          <a:blip r:embed="rId7"/>
          <a:stretch>
            <a:fillRect/>
          </a:stretch>
        </p:blipFill>
        <p:spPr>
          <a:xfrm>
            <a:off x="5148176" y="1772201"/>
            <a:ext cx="731583" cy="419136"/>
          </a:xfrm>
          <a:prstGeom prst="rect">
            <a:avLst/>
          </a:prstGeom>
        </p:spPr>
      </p:pic>
      <p:pic>
        <p:nvPicPr>
          <p:cNvPr id="62" name="图片 61"/>
          <p:cNvPicPr>
            <a:picLocks noChangeAspect="1"/>
          </p:cNvPicPr>
          <p:nvPr/>
        </p:nvPicPr>
        <p:blipFill>
          <a:blip r:embed="rId8"/>
          <a:stretch>
            <a:fillRect/>
          </a:stretch>
        </p:blipFill>
        <p:spPr>
          <a:xfrm>
            <a:off x="3757581" y="2558887"/>
            <a:ext cx="4774944" cy="17577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37801">
            <a:off x="3359582" y="-259966"/>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56146" y="623558"/>
            <a:ext cx="1890005" cy="523220"/>
          </a:xfrm>
          <a:prstGeom prst="rect">
            <a:avLst/>
          </a:prstGeom>
        </p:spPr>
        <p:txBody>
          <a:bodyPr wrap="none">
            <a:spAutoFit/>
          </a:bodyPr>
          <a:lstStyle/>
          <a:p>
            <a:r>
              <a:rPr lang="en-US" altLang="zh-CN" sz="2800" b="1" dirty="0">
                <a:solidFill>
                  <a:srgbClr val="2E97BC"/>
                </a:solidFill>
                <a:cs typeface="+mn-ea"/>
                <a:sym typeface="+mn-lt"/>
              </a:rPr>
              <a:t>CATALOG</a:t>
            </a:r>
            <a:endParaRPr lang="zh-CN" altLang="en-US" sz="2800" b="1" dirty="0">
              <a:solidFill>
                <a:srgbClr val="2E97BC"/>
              </a:solidFill>
              <a:cs typeface="+mn-ea"/>
              <a:sym typeface="+mn-lt"/>
            </a:endParaRPr>
          </a:p>
        </p:txBody>
      </p:sp>
      <p:sp>
        <p:nvSpPr>
          <p:cNvPr id="6" name="矩形 5"/>
          <p:cNvSpPr/>
          <p:nvPr/>
        </p:nvSpPr>
        <p:spPr>
          <a:xfrm>
            <a:off x="854731" y="1944092"/>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01</a:t>
            </a:r>
            <a:endParaRPr lang="zh-CN" altLang="en-US" sz="2000" dirty="0">
              <a:solidFill>
                <a:srgbClr val="2E97BC"/>
              </a:solidFill>
              <a:cs typeface="+mn-ea"/>
              <a:sym typeface="+mn-lt"/>
            </a:endParaRPr>
          </a:p>
        </p:txBody>
      </p:sp>
      <p:sp>
        <p:nvSpPr>
          <p:cNvPr id="7" name="矩形 6"/>
          <p:cNvSpPr/>
          <p:nvPr/>
        </p:nvSpPr>
        <p:spPr>
          <a:xfrm>
            <a:off x="1522608" y="1872084"/>
            <a:ext cx="2869696" cy="369332"/>
          </a:xfrm>
          <a:prstGeom prst="rect">
            <a:avLst/>
          </a:prstGeom>
        </p:spPr>
        <p:txBody>
          <a:bodyPr wrap="none">
            <a:spAutoFit/>
          </a:bodyPr>
          <a:lstStyle/>
          <a:p>
            <a:r>
              <a:rPr lang="en-US" altLang="zh-CN" sz="1800" b="1" dirty="0">
                <a:solidFill>
                  <a:srgbClr val="2E97BC"/>
                </a:solidFill>
                <a:cs typeface="+mn-ea"/>
                <a:sym typeface="+mn-lt"/>
              </a:rPr>
              <a:t>RL elements and policy</a:t>
            </a:r>
            <a:endParaRPr lang="zh-CN" altLang="en-US" sz="1800" b="1" dirty="0">
              <a:solidFill>
                <a:srgbClr val="2E97BC"/>
              </a:solidFill>
              <a:cs typeface="+mn-ea"/>
              <a:sym typeface="+mn-lt"/>
            </a:endParaRPr>
          </a:p>
        </p:txBody>
      </p:sp>
      <p:sp>
        <p:nvSpPr>
          <p:cNvPr id="8" name="矩形 7"/>
          <p:cNvSpPr/>
          <p:nvPr/>
        </p:nvSpPr>
        <p:spPr>
          <a:xfrm>
            <a:off x="1502803" y="2160116"/>
            <a:ext cx="2539478" cy="246221"/>
          </a:xfrm>
          <a:prstGeom prst="rect">
            <a:avLst/>
          </a:prstGeom>
        </p:spPr>
        <p:txBody>
          <a:bodyPr wrap="none">
            <a:spAutoFit/>
          </a:bodyPr>
          <a:lstStyle/>
          <a:p>
            <a:r>
              <a:rPr lang="en-US" altLang="zh-CN" sz="1000" dirty="0">
                <a:cs typeface="+mn-ea"/>
                <a:sym typeface="+mn-lt"/>
              </a:rPr>
              <a:t>Fundamental features about the game</a:t>
            </a:r>
            <a:endParaRPr lang="zh-CN" altLang="en-US" sz="1000" dirty="0">
              <a:cs typeface="+mn-ea"/>
              <a:sym typeface="+mn-lt"/>
            </a:endParaRPr>
          </a:p>
        </p:txBody>
      </p:sp>
      <p:sp>
        <p:nvSpPr>
          <p:cNvPr id="18" name="矩形 17"/>
          <p:cNvSpPr/>
          <p:nvPr/>
        </p:nvSpPr>
        <p:spPr>
          <a:xfrm>
            <a:off x="4408749" y="1944092"/>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02</a:t>
            </a:r>
            <a:endParaRPr lang="zh-CN" altLang="en-US" sz="2000" dirty="0">
              <a:solidFill>
                <a:srgbClr val="2E97BC"/>
              </a:solidFill>
              <a:cs typeface="+mn-ea"/>
              <a:sym typeface="+mn-lt"/>
            </a:endParaRPr>
          </a:p>
        </p:txBody>
      </p:sp>
      <p:sp>
        <p:nvSpPr>
          <p:cNvPr id="20" name="矩形 19"/>
          <p:cNvSpPr/>
          <p:nvPr/>
        </p:nvSpPr>
        <p:spPr>
          <a:xfrm>
            <a:off x="5056821" y="2160116"/>
            <a:ext cx="2565126" cy="246221"/>
          </a:xfrm>
          <a:prstGeom prst="rect">
            <a:avLst/>
          </a:prstGeom>
        </p:spPr>
        <p:txBody>
          <a:bodyPr wrap="none">
            <a:spAutoFit/>
          </a:bodyPr>
          <a:lstStyle/>
          <a:p>
            <a:r>
              <a:rPr lang="en-US" altLang="zh-CN" sz="1000" dirty="0">
                <a:cs typeface="+mn-ea"/>
                <a:sym typeface="+mn-lt"/>
              </a:rPr>
              <a:t>Code and analysis based on q-learning</a:t>
            </a:r>
            <a:endParaRPr lang="zh-CN" altLang="en-US" sz="1000" dirty="0">
              <a:cs typeface="+mn-ea"/>
              <a:sym typeface="+mn-lt"/>
            </a:endParaRPr>
          </a:p>
        </p:txBody>
      </p:sp>
      <p:sp>
        <p:nvSpPr>
          <p:cNvPr id="21" name="矩形 20"/>
          <p:cNvSpPr/>
          <p:nvPr/>
        </p:nvSpPr>
        <p:spPr>
          <a:xfrm>
            <a:off x="900162" y="3117706"/>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03</a:t>
            </a:r>
            <a:endParaRPr lang="zh-CN" altLang="en-US" sz="2000" dirty="0">
              <a:solidFill>
                <a:srgbClr val="2E97BC"/>
              </a:solidFill>
              <a:cs typeface="+mn-ea"/>
              <a:sym typeface="+mn-lt"/>
            </a:endParaRPr>
          </a:p>
        </p:txBody>
      </p:sp>
      <p:sp>
        <p:nvSpPr>
          <p:cNvPr id="22" name="矩形 21"/>
          <p:cNvSpPr/>
          <p:nvPr/>
        </p:nvSpPr>
        <p:spPr>
          <a:xfrm>
            <a:off x="1568039" y="3045698"/>
            <a:ext cx="1704569" cy="369332"/>
          </a:xfrm>
          <a:prstGeom prst="rect">
            <a:avLst/>
          </a:prstGeom>
        </p:spPr>
        <p:txBody>
          <a:bodyPr wrap="none">
            <a:spAutoFit/>
          </a:bodyPr>
          <a:lstStyle/>
          <a:p>
            <a:r>
              <a:rPr lang="en-US" altLang="zh-CN" sz="1800" b="1" dirty="0">
                <a:solidFill>
                  <a:srgbClr val="2E97BC"/>
                </a:solidFill>
                <a:cs typeface="+mn-ea"/>
                <a:sym typeface="+mn-lt"/>
              </a:rPr>
              <a:t>NEAT project</a:t>
            </a:r>
            <a:endParaRPr lang="zh-CN" altLang="en-US" sz="1800" b="1" dirty="0">
              <a:solidFill>
                <a:srgbClr val="2E97BC"/>
              </a:solidFill>
              <a:cs typeface="+mn-ea"/>
              <a:sym typeface="+mn-lt"/>
            </a:endParaRPr>
          </a:p>
        </p:txBody>
      </p:sp>
      <p:sp>
        <p:nvSpPr>
          <p:cNvPr id="23" name="矩形 22"/>
          <p:cNvSpPr/>
          <p:nvPr/>
        </p:nvSpPr>
        <p:spPr>
          <a:xfrm>
            <a:off x="1548234" y="3333730"/>
            <a:ext cx="2888932" cy="246221"/>
          </a:xfrm>
          <a:prstGeom prst="rect">
            <a:avLst/>
          </a:prstGeom>
        </p:spPr>
        <p:txBody>
          <a:bodyPr wrap="none">
            <a:spAutoFit/>
          </a:bodyPr>
          <a:lstStyle/>
          <a:p>
            <a:r>
              <a:rPr lang="en-US" altLang="zh-CN" sz="1000" dirty="0"/>
              <a:t>Neuro-evolution of Augmenting Topologies</a:t>
            </a:r>
            <a:endParaRPr lang="zh-CN" altLang="en-US" sz="800" dirty="0">
              <a:cs typeface="+mn-ea"/>
              <a:sym typeface="+mn-lt"/>
            </a:endParaRPr>
          </a:p>
        </p:txBody>
      </p:sp>
      <p:sp>
        <p:nvSpPr>
          <p:cNvPr id="24" name="矩形 23"/>
          <p:cNvSpPr/>
          <p:nvPr/>
        </p:nvSpPr>
        <p:spPr>
          <a:xfrm>
            <a:off x="4428554" y="3117706"/>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04</a:t>
            </a:r>
            <a:endParaRPr lang="zh-CN" altLang="en-US" sz="2000" dirty="0">
              <a:solidFill>
                <a:srgbClr val="2E97BC"/>
              </a:solidFill>
              <a:cs typeface="+mn-ea"/>
              <a:sym typeface="+mn-lt"/>
            </a:endParaRPr>
          </a:p>
        </p:txBody>
      </p:sp>
      <p:sp>
        <p:nvSpPr>
          <p:cNvPr id="25" name="矩形 24"/>
          <p:cNvSpPr/>
          <p:nvPr/>
        </p:nvSpPr>
        <p:spPr>
          <a:xfrm>
            <a:off x="5096431" y="3045698"/>
            <a:ext cx="3823291" cy="369332"/>
          </a:xfrm>
          <a:prstGeom prst="rect">
            <a:avLst/>
          </a:prstGeom>
        </p:spPr>
        <p:txBody>
          <a:bodyPr wrap="none">
            <a:spAutoFit/>
          </a:bodyPr>
          <a:lstStyle/>
          <a:p>
            <a:r>
              <a:rPr lang="en-US" altLang="zh-CN" sz="1800" b="1" dirty="0">
                <a:solidFill>
                  <a:srgbClr val="2E97BC"/>
                </a:solidFill>
                <a:cs typeface="+mn-ea"/>
                <a:sym typeface="+mn-lt"/>
              </a:rPr>
              <a:t>Result analysis and comparison</a:t>
            </a:r>
          </a:p>
        </p:txBody>
      </p:sp>
      <p:sp>
        <p:nvSpPr>
          <p:cNvPr id="26" name="矩形 25"/>
          <p:cNvSpPr/>
          <p:nvPr/>
        </p:nvSpPr>
        <p:spPr>
          <a:xfrm>
            <a:off x="5076626" y="3333730"/>
            <a:ext cx="2138727" cy="246221"/>
          </a:xfrm>
          <a:prstGeom prst="rect">
            <a:avLst/>
          </a:prstGeom>
        </p:spPr>
        <p:txBody>
          <a:bodyPr wrap="none">
            <a:spAutoFit/>
          </a:bodyPr>
          <a:lstStyle/>
          <a:p>
            <a:r>
              <a:rPr lang="en-US" altLang="zh-CN" sz="1000" dirty="0">
                <a:cs typeface="+mn-ea"/>
                <a:sym typeface="+mn-lt"/>
              </a:rPr>
              <a:t>A better way to train the agent?</a:t>
            </a:r>
          </a:p>
        </p:txBody>
      </p:sp>
      <p:sp>
        <p:nvSpPr>
          <p:cNvPr id="17" name="矩形 16"/>
          <p:cNvSpPr/>
          <p:nvPr/>
        </p:nvSpPr>
        <p:spPr>
          <a:xfrm>
            <a:off x="5053099" y="1872084"/>
            <a:ext cx="2318840" cy="369332"/>
          </a:xfrm>
          <a:prstGeom prst="rect">
            <a:avLst/>
          </a:prstGeom>
        </p:spPr>
        <p:txBody>
          <a:bodyPr wrap="none">
            <a:spAutoFit/>
          </a:bodyPr>
          <a:lstStyle/>
          <a:p>
            <a:r>
              <a:rPr lang="en-US" altLang="zh-CN" sz="1800" b="1" dirty="0">
                <a:solidFill>
                  <a:srgbClr val="2E97BC"/>
                </a:solidFill>
                <a:cs typeface="+mn-ea"/>
                <a:sym typeface="+mn-lt"/>
              </a:rPr>
              <a:t>Q-learning Project</a:t>
            </a:r>
          </a:p>
        </p:txBody>
      </p:sp>
    </p:spTree>
  </p:cSld>
  <p:clrMapOvr>
    <a:masterClrMapping/>
  </p:clrMapOvr>
  <mc:AlternateContent xmlns:mc="http://schemas.openxmlformats.org/markup-compatibility/2006" xmlns:p14="http://schemas.microsoft.com/office/powerpoint/2010/main">
    <mc:Choice Requires="p14">
      <p:transition spd="slow" p14:dur="2000" advTm="9832"/>
    </mc:Choice>
    <mc:Fallback xmlns="">
      <p:transition spd="slow" advTm="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300" fill="hold">
                                          <p:stCondLst>
                                            <p:cond delay="0"/>
                                          </p:stCondLst>
                                        </p:cTn>
                                        <p:tgtEl>
                                          <p:spTgt spid="4"/>
                                        </p:tgtEl>
                                        <p:attrNameLst>
                                          <p:attrName>style.visibility</p:attrName>
                                        </p:attrNameLst>
                                      </p:cBhvr>
                                      <p:to>
                                        <p:strVal val="visible"/>
                                      </p:to>
                                    </p:set>
                                    <p:animEffect transition="in" filter="randombar(horizontal)">
                                      <p:cBhvr>
                                        <p:cTn id="7" dur="300"/>
                                        <p:tgtEl>
                                          <p:spTgt spid="4"/>
                                        </p:tgtEl>
                                      </p:cBhvr>
                                    </p:animEffect>
                                  </p:childTnLst>
                                </p:cTn>
                              </p:par>
                              <p:par>
                                <p:cTn id="8" presetID="53" presetClass="entr" presetSubtype="16" fill="hold" grpId="0" nodeType="withEffect">
                                  <p:stCondLst>
                                    <p:cond delay="0"/>
                                  </p:stCondLst>
                                  <p:childTnLst>
                                    <p:set>
                                      <p:cBhvr>
                                        <p:cTn id="9" dur="300" fill="hold">
                                          <p:stCondLst>
                                            <p:cond delay="0"/>
                                          </p:stCondLst>
                                        </p:cTn>
                                        <p:tgtEl>
                                          <p:spTgt spid="6"/>
                                        </p:tgtEl>
                                        <p:attrNameLst>
                                          <p:attrName>style.visibility</p:attrName>
                                        </p:attrNameLst>
                                      </p:cBhvr>
                                      <p:to>
                                        <p:strVal val="visible"/>
                                      </p:to>
                                    </p:set>
                                    <p:anim calcmode="lin" valueType="num">
                                      <p:cBhvr>
                                        <p:cTn id="10" dur="300" fill="hold"/>
                                        <p:tgtEl>
                                          <p:spTgt spid="6"/>
                                        </p:tgtEl>
                                        <p:attrNameLst>
                                          <p:attrName>ppt_w</p:attrName>
                                        </p:attrNameLst>
                                      </p:cBhvr>
                                      <p:tavLst>
                                        <p:tav tm="0">
                                          <p:val>
                                            <p:fltVal val="0"/>
                                          </p:val>
                                        </p:tav>
                                        <p:tav tm="100000">
                                          <p:val>
                                            <p:strVal val="#ppt_w"/>
                                          </p:val>
                                        </p:tav>
                                      </p:tavLst>
                                    </p:anim>
                                    <p:anim calcmode="lin" valueType="num">
                                      <p:cBhvr>
                                        <p:cTn id="11" dur="300" fill="hold"/>
                                        <p:tgtEl>
                                          <p:spTgt spid="6"/>
                                        </p:tgtEl>
                                        <p:attrNameLst>
                                          <p:attrName>ppt_h</p:attrName>
                                        </p:attrNameLst>
                                      </p:cBhvr>
                                      <p:tavLst>
                                        <p:tav tm="0">
                                          <p:val>
                                            <p:fltVal val="0"/>
                                          </p:val>
                                        </p:tav>
                                        <p:tav tm="100000">
                                          <p:val>
                                            <p:strVal val="#ppt_h"/>
                                          </p:val>
                                        </p:tav>
                                      </p:tavLst>
                                    </p:anim>
                                    <p:animEffect transition="in" filter="fade">
                                      <p:cBhvr>
                                        <p:cTn id="12" dur="300"/>
                                        <p:tgtEl>
                                          <p:spTgt spid="6"/>
                                        </p:tgtEl>
                                      </p:cBhvr>
                                    </p:animEffect>
                                  </p:childTnLst>
                                </p:cTn>
                              </p:par>
                              <p:par>
                                <p:cTn id="13" presetID="10" presetClass="entr" presetSubtype="0" fill="hold" grpId="0" nodeType="withEffect">
                                  <p:stCondLst>
                                    <p:cond delay="0"/>
                                  </p:stCondLst>
                                  <p:childTnLst>
                                    <p:set>
                                      <p:cBhvr>
                                        <p:cTn id="14" dur="300" fill="hold">
                                          <p:stCondLst>
                                            <p:cond delay="0"/>
                                          </p:stCondLst>
                                        </p:cTn>
                                        <p:tgtEl>
                                          <p:spTgt spid="7"/>
                                        </p:tgtEl>
                                        <p:attrNameLst>
                                          <p:attrName>style.visibility</p:attrName>
                                        </p:attrNameLst>
                                      </p:cBhvr>
                                      <p:to>
                                        <p:strVal val="visible"/>
                                      </p:to>
                                    </p:set>
                                    <p:animEffect transition="in" filter="fade">
                                      <p:cBhvr>
                                        <p:cTn id="15" dur="300"/>
                                        <p:tgtEl>
                                          <p:spTgt spid="7"/>
                                        </p:tgtEl>
                                      </p:cBhvr>
                                    </p:animEffect>
                                  </p:childTnLst>
                                </p:cTn>
                              </p:par>
                              <p:par>
                                <p:cTn id="16" presetID="42" presetClass="entr" presetSubtype="0" fill="hold" grpId="0" nodeType="withEffect">
                                  <p:stCondLst>
                                    <p:cond delay="0"/>
                                  </p:stCondLst>
                                  <p:childTnLst>
                                    <p:set>
                                      <p:cBhvr>
                                        <p:cTn id="17" dur="300" fill="hold">
                                          <p:stCondLst>
                                            <p:cond delay="0"/>
                                          </p:stCondLst>
                                        </p:cTn>
                                        <p:tgtEl>
                                          <p:spTgt spid="8"/>
                                        </p:tgtEl>
                                        <p:attrNameLst>
                                          <p:attrName>style.visibility</p:attrName>
                                        </p:attrNameLst>
                                      </p:cBhvr>
                                      <p:to>
                                        <p:strVal val="visible"/>
                                      </p:to>
                                    </p:set>
                                    <p:animEffect transition="in" filter="fade">
                                      <p:cBhvr>
                                        <p:cTn id="18" dur="300"/>
                                        <p:tgtEl>
                                          <p:spTgt spid="8"/>
                                        </p:tgtEl>
                                      </p:cBhvr>
                                    </p:animEffect>
                                    <p:anim calcmode="lin" valueType="num">
                                      <p:cBhvr>
                                        <p:cTn id="19" dur="300" fill="hold"/>
                                        <p:tgtEl>
                                          <p:spTgt spid="8"/>
                                        </p:tgtEl>
                                        <p:attrNameLst>
                                          <p:attrName>ppt_x</p:attrName>
                                        </p:attrNameLst>
                                      </p:cBhvr>
                                      <p:tavLst>
                                        <p:tav tm="0">
                                          <p:val>
                                            <p:strVal val="#ppt_x"/>
                                          </p:val>
                                        </p:tav>
                                        <p:tav tm="100000">
                                          <p:val>
                                            <p:strVal val="#ppt_x"/>
                                          </p:val>
                                        </p:tav>
                                      </p:tavLst>
                                    </p:anim>
                                    <p:anim calcmode="lin" valueType="num">
                                      <p:cBhvr>
                                        <p:cTn id="20" dur="300" fill="hold"/>
                                        <p:tgtEl>
                                          <p:spTgt spid="8"/>
                                        </p:tgtEl>
                                        <p:attrNameLst>
                                          <p:attrName>ppt_y</p:attrName>
                                        </p:attrNameLst>
                                      </p:cBhvr>
                                      <p:tavLst>
                                        <p:tav tm="0">
                                          <p:val>
                                            <p:strVal val="#ppt_y+.1"/>
                                          </p:val>
                                        </p:tav>
                                        <p:tav tm="100000">
                                          <p:val>
                                            <p:strVal val="#ppt_y"/>
                                          </p:val>
                                        </p:tav>
                                      </p:tavLst>
                                    </p:anim>
                                  </p:childTnLst>
                                </p:cTn>
                              </p:par>
                              <p:par>
                                <p:cTn id="21" presetID="53" presetClass="entr" presetSubtype="16" fill="hold" grpId="0" nodeType="withEffect">
                                  <p:stCondLst>
                                    <p:cond delay="0"/>
                                  </p:stCondLst>
                                  <p:childTnLst>
                                    <p:set>
                                      <p:cBhvr>
                                        <p:cTn id="22" dur="300" fill="hold">
                                          <p:stCondLst>
                                            <p:cond delay="0"/>
                                          </p:stCondLst>
                                        </p:cTn>
                                        <p:tgtEl>
                                          <p:spTgt spid="18"/>
                                        </p:tgtEl>
                                        <p:attrNameLst>
                                          <p:attrName>style.visibility</p:attrName>
                                        </p:attrNameLst>
                                      </p:cBhvr>
                                      <p:to>
                                        <p:strVal val="visible"/>
                                      </p:to>
                                    </p:set>
                                    <p:anim calcmode="lin" valueType="num">
                                      <p:cBhvr>
                                        <p:cTn id="23" dur="300" fill="hold"/>
                                        <p:tgtEl>
                                          <p:spTgt spid="18"/>
                                        </p:tgtEl>
                                        <p:attrNameLst>
                                          <p:attrName>ppt_w</p:attrName>
                                        </p:attrNameLst>
                                      </p:cBhvr>
                                      <p:tavLst>
                                        <p:tav tm="0">
                                          <p:val>
                                            <p:fltVal val="0"/>
                                          </p:val>
                                        </p:tav>
                                        <p:tav tm="100000">
                                          <p:val>
                                            <p:strVal val="#ppt_w"/>
                                          </p:val>
                                        </p:tav>
                                      </p:tavLst>
                                    </p:anim>
                                    <p:anim calcmode="lin" valueType="num">
                                      <p:cBhvr>
                                        <p:cTn id="24" dur="300" fill="hold"/>
                                        <p:tgtEl>
                                          <p:spTgt spid="18"/>
                                        </p:tgtEl>
                                        <p:attrNameLst>
                                          <p:attrName>ppt_h</p:attrName>
                                        </p:attrNameLst>
                                      </p:cBhvr>
                                      <p:tavLst>
                                        <p:tav tm="0">
                                          <p:val>
                                            <p:fltVal val="0"/>
                                          </p:val>
                                        </p:tav>
                                        <p:tav tm="100000">
                                          <p:val>
                                            <p:strVal val="#ppt_h"/>
                                          </p:val>
                                        </p:tav>
                                      </p:tavLst>
                                    </p:anim>
                                    <p:animEffect transition="in" filter="fade">
                                      <p:cBhvr>
                                        <p:cTn id="25" dur="300"/>
                                        <p:tgtEl>
                                          <p:spTgt spid="18"/>
                                        </p:tgtEl>
                                      </p:cBhvr>
                                    </p:animEffect>
                                  </p:childTnLst>
                                </p:cTn>
                              </p:par>
                              <p:par>
                                <p:cTn id="26" presetID="42" presetClass="entr" presetSubtype="0" fill="hold" grpId="0" nodeType="withEffect">
                                  <p:stCondLst>
                                    <p:cond delay="0"/>
                                  </p:stCondLst>
                                  <p:childTnLst>
                                    <p:set>
                                      <p:cBhvr>
                                        <p:cTn id="27" dur="300"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anim calcmode="lin" valueType="num">
                                      <p:cBhvr>
                                        <p:cTn id="29" dur="300" fill="hold"/>
                                        <p:tgtEl>
                                          <p:spTgt spid="20"/>
                                        </p:tgtEl>
                                        <p:attrNameLst>
                                          <p:attrName>ppt_x</p:attrName>
                                        </p:attrNameLst>
                                      </p:cBhvr>
                                      <p:tavLst>
                                        <p:tav tm="0">
                                          <p:val>
                                            <p:strVal val="#ppt_x"/>
                                          </p:val>
                                        </p:tav>
                                        <p:tav tm="100000">
                                          <p:val>
                                            <p:strVal val="#ppt_x"/>
                                          </p:val>
                                        </p:tav>
                                      </p:tavLst>
                                    </p:anim>
                                    <p:anim calcmode="lin" valueType="num">
                                      <p:cBhvr>
                                        <p:cTn id="30" dur="300" fill="hold"/>
                                        <p:tgtEl>
                                          <p:spTgt spid="20"/>
                                        </p:tgtEl>
                                        <p:attrNameLst>
                                          <p:attrName>ppt_y</p:attrName>
                                        </p:attrNameLst>
                                      </p:cBhvr>
                                      <p:tavLst>
                                        <p:tav tm="0">
                                          <p:val>
                                            <p:strVal val="#ppt_y+.1"/>
                                          </p:val>
                                        </p:tav>
                                        <p:tav tm="100000">
                                          <p:val>
                                            <p:strVal val="#ppt_y"/>
                                          </p:val>
                                        </p:tav>
                                      </p:tavLst>
                                    </p:anim>
                                  </p:childTnLst>
                                </p:cTn>
                              </p:par>
                              <p:par>
                                <p:cTn id="31" presetID="53" presetClass="entr" presetSubtype="16" fill="hold" grpId="0" nodeType="withEffect">
                                  <p:stCondLst>
                                    <p:cond delay="0"/>
                                  </p:stCondLst>
                                  <p:childTnLst>
                                    <p:set>
                                      <p:cBhvr>
                                        <p:cTn id="32" dur="300" fill="hold">
                                          <p:stCondLst>
                                            <p:cond delay="0"/>
                                          </p:stCondLst>
                                        </p:cTn>
                                        <p:tgtEl>
                                          <p:spTgt spid="21"/>
                                        </p:tgtEl>
                                        <p:attrNameLst>
                                          <p:attrName>style.visibility</p:attrName>
                                        </p:attrNameLst>
                                      </p:cBhvr>
                                      <p:to>
                                        <p:strVal val="visible"/>
                                      </p:to>
                                    </p:set>
                                    <p:anim calcmode="lin" valueType="num">
                                      <p:cBhvr>
                                        <p:cTn id="33" dur="300" fill="hold"/>
                                        <p:tgtEl>
                                          <p:spTgt spid="21"/>
                                        </p:tgtEl>
                                        <p:attrNameLst>
                                          <p:attrName>ppt_w</p:attrName>
                                        </p:attrNameLst>
                                      </p:cBhvr>
                                      <p:tavLst>
                                        <p:tav tm="0">
                                          <p:val>
                                            <p:fltVal val="0"/>
                                          </p:val>
                                        </p:tav>
                                        <p:tav tm="100000">
                                          <p:val>
                                            <p:strVal val="#ppt_w"/>
                                          </p:val>
                                        </p:tav>
                                      </p:tavLst>
                                    </p:anim>
                                    <p:anim calcmode="lin" valueType="num">
                                      <p:cBhvr>
                                        <p:cTn id="34" dur="300" fill="hold"/>
                                        <p:tgtEl>
                                          <p:spTgt spid="21"/>
                                        </p:tgtEl>
                                        <p:attrNameLst>
                                          <p:attrName>ppt_h</p:attrName>
                                        </p:attrNameLst>
                                      </p:cBhvr>
                                      <p:tavLst>
                                        <p:tav tm="0">
                                          <p:val>
                                            <p:fltVal val="0"/>
                                          </p:val>
                                        </p:tav>
                                        <p:tav tm="100000">
                                          <p:val>
                                            <p:strVal val="#ppt_h"/>
                                          </p:val>
                                        </p:tav>
                                      </p:tavLst>
                                    </p:anim>
                                    <p:animEffect transition="in" filter="fade">
                                      <p:cBhvr>
                                        <p:cTn id="35" dur="300"/>
                                        <p:tgtEl>
                                          <p:spTgt spid="21"/>
                                        </p:tgtEl>
                                      </p:cBhvr>
                                    </p:animEffect>
                                  </p:childTnLst>
                                </p:cTn>
                              </p:par>
                              <p:par>
                                <p:cTn id="36" presetID="10" presetClass="entr" presetSubtype="0" fill="hold" grpId="0" nodeType="withEffect">
                                  <p:stCondLst>
                                    <p:cond delay="0"/>
                                  </p:stCondLst>
                                  <p:childTnLst>
                                    <p:set>
                                      <p:cBhvr>
                                        <p:cTn id="37" dur="300"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42" presetClass="entr" presetSubtype="0" fill="hold" grpId="0" nodeType="withEffect">
                                  <p:stCondLst>
                                    <p:cond delay="0"/>
                                  </p:stCondLst>
                                  <p:childTnLst>
                                    <p:set>
                                      <p:cBhvr>
                                        <p:cTn id="40" dur="300" fill="hold">
                                          <p:stCondLst>
                                            <p:cond delay="0"/>
                                          </p:stCondLst>
                                        </p:cTn>
                                        <p:tgtEl>
                                          <p:spTgt spid="23"/>
                                        </p:tgtEl>
                                        <p:attrNameLst>
                                          <p:attrName>style.visibility</p:attrName>
                                        </p:attrNameLst>
                                      </p:cBhvr>
                                      <p:to>
                                        <p:strVal val="visible"/>
                                      </p:to>
                                    </p:set>
                                    <p:animEffect transition="in" filter="fade">
                                      <p:cBhvr>
                                        <p:cTn id="41" dur="300"/>
                                        <p:tgtEl>
                                          <p:spTgt spid="23"/>
                                        </p:tgtEl>
                                      </p:cBhvr>
                                    </p:animEffect>
                                    <p:anim calcmode="lin" valueType="num">
                                      <p:cBhvr>
                                        <p:cTn id="42" dur="300" fill="hold"/>
                                        <p:tgtEl>
                                          <p:spTgt spid="23"/>
                                        </p:tgtEl>
                                        <p:attrNameLst>
                                          <p:attrName>ppt_x</p:attrName>
                                        </p:attrNameLst>
                                      </p:cBhvr>
                                      <p:tavLst>
                                        <p:tav tm="0">
                                          <p:val>
                                            <p:strVal val="#ppt_x"/>
                                          </p:val>
                                        </p:tav>
                                        <p:tav tm="100000">
                                          <p:val>
                                            <p:strVal val="#ppt_x"/>
                                          </p:val>
                                        </p:tav>
                                      </p:tavLst>
                                    </p:anim>
                                    <p:anim calcmode="lin" valueType="num">
                                      <p:cBhvr>
                                        <p:cTn id="43" dur="300" fill="hold"/>
                                        <p:tgtEl>
                                          <p:spTgt spid="23"/>
                                        </p:tgtEl>
                                        <p:attrNameLst>
                                          <p:attrName>ppt_y</p:attrName>
                                        </p:attrNameLst>
                                      </p:cBhvr>
                                      <p:tavLst>
                                        <p:tav tm="0">
                                          <p:val>
                                            <p:strVal val="#ppt_y+.1"/>
                                          </p:val>
                                        </p:tav>
                                        <p:tav tm="100000">
                                          <p:val>
                                            <p:strVal val="#ppt_y"/>
                                          </p:val>
                                        </p:tav>
                                      </p:tavLst>
                                    </p:anim>
                                  </p:childTnLst>
                                </p:cTn>
                              </p:par>
                              <p:par>
                                <p:cTn id="44" presetID="53" presetClass="entr" presetSubtype="16" fill="hold" grpId="0" nodeType="withEffect">
                                  <p:stCondLst>
                                    <p:cond delay="0"/>
                                  </p:stCondLst>
                                  <p:childTnLst>
                                    <p:set>
                                      <p:cBhvr>
                                        <p:cTn id="45" dur="300" fill="hold">
                                          <p:stCondLst>
                                            <p:cond delay="0"/>
                                          </p:stCondLst>
                                        </p:cTn>
                                        <p:tgtEl>
                                          <p:spTgt spid="24"/>
                                        </p:tgtEl>
                                        <p:attrNameLst>
                                          <p:attrName>style.visibility</p:attrName>
                                        </p:attrNameLst>
                                      </p:cBhvr>
                                      <p:to>
                                        <p:strVal val="visible"/>
                                      </p:to>
                                    </p:set>
                                    <p:anim calcmode="lin" valueType="num">
                                      <p:cBhvr>
                                        <p:cTn id="46" dur="300" fill="hold"/>
                                        <p:tgtEl>
                                          <p:spTgt spid="24"/>
                                        </p:tgtEl>
                                        <p:attrNameLst>
                                          <p:attrName>ppt_w</p:attrName>
                                        </p:attrNameLst>
                                      </p:cBhvr>
                                      <p:tavLst>
                                        <p:tav tm="0">
                                          <p:val>
                                            <p:fltVal val="0"/>
                                          </p:val>
                                        </p:tav>
                                        <p:tav tm="100000">
                                          <p:val>
                                            <p:strVal val="#ppt_w"/>
                                          </p:val>
                                        </p:tav>
                                      </p:tavLst>
                                    </p:anim>
                                    <p:anim calcmode="lin" valueType="num">
                                      <p:cBhvr>
                                        <p:cTn id="47" dur="300" fill="hold"/>
                                        <p:tgtEl>
                                          <p:spTgt spid="24"/>
                                        </p:tgtEl>
                                        <p:attrNameLst>
                                          <p:attrName>ppt_h</p:attrName>
                                        </p:attrNameLst>
                                      </p:cBhvr>
                                      <p:tavLst>
                                        <p:tav tm="0">
                                          <p:val>
                                            <p:fltVal val="0"/>
                                          </p:val>
                                        </p:tav>
                                        <p:tav tm="100000">
                                          <p:val>
                                            <p:strVal val="#ppt_h"/>
                                          </p:val>
                                        </p:tav>
                                      </p:tavLst>
                                    </p:anim>
                                    <p:animEffect transition="in" filter="fade">
                                      <p:cBhvr>
                                        <p:cTn id="48" dur="300"/>
                                        <p:tgtEl>
                                          <p:spTgt spid="24"/>
                                        </p:tgtEl>
                                      </p:cBhvr>
                                    </p:animEffect>
                                  </p:childTnLst>
                                </p:cTn>
                              </p:par>
                              <p:par>
                                <p:cTn id="49" presetID="10" presetClass="entr" presetSubtype="0" fill="hold" grpId="0" nodeType="withEffect">
                                  <p:stCondLst>
                                    <p:cond delay="0"/>
                                  </p:stCondLst>
                                  <p:childTnLst>
                                    <p:set>
                                      <p:cBhvr>
                                        <p:cTn id="50" dur="300" fill="hold">
                                          <p:stCondLst>
                                            <p:cond delay="0"/>
                                          </p:stCondLst>
                                        </p:cTn>
                                        <p:tgtEl>
                                          <p:spTgt spid="25"/>
                                        </p:tgtEl>
                                        <p:attrNameLst>
                                          <p:attrName>style.visibility</p:attrName>
                                        </p:attrNameLst>
                                      </p:cBhvr>
                                      <p:to>
                                        <p:strVal val="visible"/>
                                      </p:to>
                                    </p:set>
                                    <p:animEffect transition="in" filter="fade">
                                      <p:cBhvr>
                                        <p:cTn id="51" dur="300"/>
                                        <p:tgtEl>
                                          <p:spTgt spid="25"/>
                                        </p:tgtEl>
                                      </p:cBhvr>
                                    </p:animEffect>
                                  </p:childTnLst>
                                </p:cTn>
                              </p:par>
                              <p:par>
                                <p:cTn id="52" presetID="42" presetClass="entr" presetSubtype="0" fill="hold" grpId="0" nodeType="withEffect">
                                  <p:stCondLst>
                                    <p:cond delay="0"/>
                                  </p:stCondLst>
                                  <p:childTnLst>
                                    <p:set>
                                      <p:cBhvr>
                                        <p:cTn id="53" dur="300" fill="hold">
                                          <p:stCondLst>
                                            <p:cond delay="0"/>
                                          </p:stCondLst>
                                        </p:cTn>
                                        <p:tgtEl>
                                          <p:spTgt spid="26"/>
                                        </p:tgtEl>
                                        <p:attrNameLst>
                                          <p:attrName>style.visibility</p:attrName>
                                        </p:attrNameLst>
                                      </p:cBhvr>
                                      <p:to>
                                        <p:strVal val="visible"/>
                                      </p:to>
                                    </p:set>
                                    <p:animEffect transition="in" filter="fade">
                                      <p:cBhvr>
                                        <p:cTn id="54" dur="300"/>
                                        <p:tgtEl>
                                          <p:spTgt spid="26"/>
                                        </p:tgtEl>
                                      </p:cBhvr>
                                    </p:animEffect>
                                    <p:anim calcmode="lin" valueType="num">
                                      <p:cBhvr>
                                        <p:cTn id="55" dur="300" fill="hold"/>
                                        <p:tgtEl>
                                          <p:spTgt spid="26"/>
                                        </p:tgtEl>
                                        <p:attrNameLst>
                                          <p:attrName>ppt_x</p:attrName>
                                        </p:attrNameLst>
                                      </p:cBhvr>
                                      <p:tavLst>
                                        <p:tav tm="0">
                                          <p:val>
                                            <p:strVal val="#ppt_x"/>
                                          </p:val>
                                        </p:tav>
                                        <p:tav tm="100000">
                                          <p:val>
                                            <p:strVal val="#ppt_x"/>
                                          </p:val>
                                        </p:tav>
                                      </p:tavLst>
                                    </p:anim>
                                    <p:anim calcmode="lin" valueType="num">
                                      <p:cBhvr>
                                        <p:cTn id="56" dur="300" fill="hold"/>
                                        <p:tgtEl>
                                          <p:spTgt spid="26"/>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0"/>
                                  </p:stCondLst>
                                  <p:childTnLst>
                                    <p:set>
                                      <p:cBhvr>
                                        <p:cTn id="58" dur="300" fill="hold">
                                          <p:stCondLst>
                                            <p:cond delay="0"/>
                                          </p:stCondLst>
                                        </p:cTn>
                                        <p:tgtEl>
                                          <p:spTgt spid="17"/>
                                        </p:tgtEl>
                                        <p:attrNameLst>
                                          <p:attrName>style.visibility</p:attrName>
                                        </p:attrNameLst>
                                      </p:cBhvr>
                                      <p:to>
                                        <p:strVal val="visible"/>
                                      </p:to>
                                    </p:set>
                                    <p:animEffect transition="in" filter="fade">
                                      <p:cBhvr>
                                        <p:cTn id="5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8" grpId="0"/>
      <p:bldP spid="18" grpId="0" animBg="1"/>
      <p:bldP spid="20" grpId="0"/>
      <p:bldP spid="21" grpId="0" animBg="1"/>
      <p:bldP spid="22" grpId="0"/>
      <p:bldP spid="23" grpId="0"/>
      <p:bldP spid="24" grpId="0" animBg="1"/>
      <p:bldP spid="25" grpId="0"/>
      <p:bldP spid="2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4"/>
          <a:stretch>
            <a:fillRect/>
          </a:stretch>
        </p:blipFill>
        <p:spPr>
          <a:xfrm>
            <a:off x="419446" y="3050190"/>
            <a:ext cx="3778757" cy="1365657"/>
          </a:xfrm>
          <a:prstGeom prst="rect">
            <a:avLst/>
          </a:prstGeom>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639674"/>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576270" y="363265"/>
            <a:ext cx="1864613" cy="523220"/>
          </a:xfrm>
          <a:prstGeom prst="rect">
            <a:avLst/>
          </a:prstGeom>
        </p:spPr>
        <p:txBody>
          <a:bodyPr wrap="none">
            <a:spAutoFit/>
          </a:bodyPr>
          <a:lstStyle/>
          <a:p>
            <a:r>
              <a:rPr lang="en-US" altLang="zh-CN" sz="2800" b="1" dirty="0">
                <a:solidFill>
                  <a:srgbClr val="2E97BC"/>
                </a:solidFill>
                <a:cs typeface="+mn-ea"/>
                <a:sym typeface="+mn-lt"/>
              </a:rPr>
              <a:t>Mutation</a:t>
            </a:r>
            <a:endParaRPr lang="zh-CN" altLang="en-US" sz="2800" b="1" dirty="0">
              <a:solidFill>
                <a:srgbClr val="2E97BC"/>
              </a:solidFill>
              <a:cs typeface="+mn-ea"/>
              <a:sym typeface="+mn-lt"/>
            </a:endParaRPr>
          </a:p>
        </p:txBody>
      </p:sp>
      <p:sp>
        <p:nvSpPr>
          <p:cNvPr id="5" name="椭圆 4"/>
          <p:cNvSpPr/>
          <p:nvPr/>
        </p:nvSpPr>
        <p:spPr>
          <a:xfrm>
            <a:off x="2916386" y="2952204"/>
            <a:ext cx="427965"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3" name="图片 12"/>
          <p:cNvPicPr>
            <a:picLocks noChangeAspect="1"/>
          </p:cNvPicPr>
          <p:nvPr/>
        </p:nvPicPr>
        <p:blipFill>
          <a:blip r:embed="rId5"/>
          <a:stretch>
            <a:fillRect/>
          </a:stretch>
        </p:blipFill>
        <p:spPr>
          <a:xfrm>
            <a:off x="342328" y="1081593"/>
            <a:ext cx="3932994" cy="1438563"/>
          </a:xfrm>
          <a:prstGeom prst="rect">
            <a:avLst/>
          </a:prstGeom>
        </p:spPr>
      </p:pic>
      <p:sp>
        <p:nvSpPr>
          <p:cNvPr id="10" name="文本框 9"/>
          <p:cNvSpPr txBox="1"/>
          <p:nvPr/>
        </p:nvSpPr>
        <p:spPr>
          <a:xfrm>
            <a:off x="4509989" y="1471861"/>
            <a:ext cx="3968037" cy="2554545"/>
          </a:xfrm>
          <a:prstGeom prst="rect">
            <a:avLst/>
          </a:prstGeom>
          <a:noFill/>
        </p:spPr>
        <p:txBody>
          <a:bodyPr wrap="square">
            <a:spAutoFit/>
          </a:bodyPr>
          <a:lstStyle/>
          <a:p>
            <a:r>
              <a:rPr lang="zh-CN" altLang="en-US" dirty="0"/>
              <a:t>There are </a:t>
            </a:r>
            <a:r>
              <a:rPr lang="en-US" altLang="zh-CN" dirty="0"/>
              <a:t>3</a:t>
            </a:r>
            <a:r>
              <a:rPr lang="zh-CN" altLang="en-US" dirty="0"/>
              <a:t> ways </a:t>
            </a:r>
            <a:r>
              <a:rPr lang="en-US" altLang="zh-CN" dirty="0"/>
              <a:t>for</a:t>
            </a:r>
            <a:r>
              <a:rPr lang="zh-CN" altLang="en-US" dirty="0"/>
              <a:t> mutation</a:t>
            </a:r>
            <a:r>
              <a:rPr lang="en-US" altLang="zh-CN" dirty="0"/>
              <a:t>.</a:t>
            </a:r>
          </a:p>
          <a:p>
            <a:pPr marL="285750" indent="-285750">
              <a:buFont typeface="Arial" panose="020B0604020202020204" pitchFamily="34" charset="0"/>
              <a:buChar char="•"/>
            </a:pPr>
            <a:r>
              <a:rPr lang="zh-CN" altLang="en-US" dirty="0"/>
              <a:t>adding </a:t>
            </a:r>
            <a:r>
              <a:rPr lang="en-US" altLang="zh-CN" dirty="0"/>
              <a:t>or deleting a</a:t>
            </a:r>
            <a:r>
              <a:rPr lang="zh-CN" altLang="en-US" dirty="0"/>
              <a:t> node</a:t>
            </a:r>
            <a:r>
              <a:rPr lang="en-US" altLang="zh-CN" dirty="0"/>
              <a:t>.</a:t>
            </a:r>
          </a:p>
          <a:p>
            <a:pPr marL="285750" indent="-285750">
              <a:buFont typeface="Arial" panose="020B0604020202020204" pitchFamily="34" charset="0"/>
              <a:buChar char="•"/>
            </a:pPr>
            <a:r>
              <a:rPr lang="zh-CN" altLang="en-US" dirty="0"/>
              <a:t>adding </a:t>
            </a:r>
            <a:r>
              <a:rPr lang="en-US" altLang="zh-CN" dirty="0"/>
              <a:t>or deleting a </a:t>
            </a:r>
            <a:r>
              <a:rPr lang="zh-CN" altLang="en-US" dirty="0"/>
              <a:t>connection</a:t>
            </a:r>
            <a:r>
              <a:rPr lang="en-US" altLang="zh-CN" dirty="0"/>
              <a:t>.</a:t>
            </a:r>
            <a:r>
              <a:rPr lang="zh-CN" altLang="en-US" dirty="0"/>
              <a:t> </a:t>
            </a:r>
            <a:endParaRPr lang="en-US" altLang="zh-CN" dirty="0"/>
          </a:p>
          <a:p>
            <a:pPr marL="285750" indent="-285750">
              <a:buFont typeface="Arial" panose="020B0604020202020204" pitchFamily="34" charset="0"/>
              <a:buChar char="•"/>
            </a:pPr>
            <a:r>
              <a:rPr lang="en-US" altLang="zh-CN" dirty="0"/>
              <a:t>changing weight within a certain range.</a:t>
            </a:r>
          </a:p>
          <a:p>
            <a:endParaRPr lang="en-US" altLang="zh-CN" dirty="0"/>
          </a:p>
          <a:p>
            <a:endParaRPr lang="en-US" altLang="zh-CN" dirty="0"/>
          </a:p>
          <a:p>
            <a:endParaRPr lang="en-US" altLang="zh-CN" dirty="0"/>
          </a:p>
          <a:p>
            <a:r>
              <a:rPr lang="en-US" altLang="zh-CN" dirty="0"/>
              <a:t>One more disabled record.</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
                                        <p:tgtEl>
                                          <p:spTgt spid="5"/>
                                        </p:tgtEl>
                                      </p:cBhvr>
                                    </p:animEffect>
                                    <p:anim calcmode="lin" valueType="num">
                                      <p:cBhvr>
                                        <p:cTn id="13" dur="300" fill="hold"/>
                                        <p:tgtEl>
                                          <p:spTgt spid="5"/>
                                        </p:tgtEl>
                                        <p:attrNameLst>
                                          <p:attrName>ppt_x</p:attrName>
                                        </p:attrNameLst>
                                      </p:cBhvr>
                                      <p:tavLst>
                                        <p:tav tm="0">
                                          <p:val>
                                            <p:strVal val="#ppt_x"/>
                                          </p:val>
                                        </p:tav>
                                        <p:tav tm="100000">
                                          <p:val>
                                            <p:strVal val="#ppt_x"/>
                                          </p:val>
                                        </p:tav>
                                      </p:tavLst>
                                    </p:anim>
                                    <p:anim calcmode="lin" valueType="num">
                                      <p:cBhvr>
                                        <p:cTn id="14" dur="3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14670">
            <a:off x="5053880" y="-534212"/>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01" y="287617"/>
            <a:ext cx="3701864" cy="47526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rot="3272096">
            <a:off x="-4340833" y="3241931"/>
            <a:ext cx="8145217" cy="2086906"/>
          </a:xfrm>
          <a:prstGeom prst="rect">
            <a:avLst/>
          </a:prstGeom>
        </p:spPr>
      </p:pic>
      <p:sp>
        <p:nvSpPr>
          <p:cNvPr id="33" name="矩形 32"/>
          <p:cNvSpPr/>
          <p:nvPr/>
        </p:nvSpPr>
        <p:spPr>
          <a:xfrm>
            <a:off x="4500562" y="529763"/>
            <a:ext cx="1968039" cy="523220"/>
          </a:xfrm>
          <a:prstGeom prst="rect">
            <a:avLst/>
          </a:prstGeom>
        </p:spPr>
        <p:txBody>
          <a:bodyPr wrap="none">
            <a:spAutoFit/>
          </a:bodyPr>
          <a:lstStyle/>
          <a:p>
            <a:r>
              <a:rPr lang="en-US" altLang="zh-CN" sz="2800" b="1" dirty="0">
                <a:solidFill>
                  <a:srgbClr val="2E97BC"/>
                </a:solidFill>
                <a:cs typeface="+mn-ea"/>
                <a:sym typeface="+mn-lt"/>
              </a:rPr>
              <a:t>Crossover</a:t>
            </a:r>
            <a:endParaRPr lang="zh-CN" altLang="en-US" sz="2800" b="1" dirty="0">
              <a:solidFill>
                <a:srgbClr val="2E97BC"/>
              </a:solidFill>
              <a:cs typeface="+mn-ea"/>
              <a:sym typeface="+mn-lt"/>
            </a:endParaRPr>
          </a:p>
        </p:txBody>
      </p:sp>
      <p:sp>
        <p:nvSpPr>
          <p:cNvPr id="32" name="矩形 31"/>
          <p:cNvSpPr/>
          <p:nvPr/>
        </p:nvSpPr>
        <p:spPr>
          <a:xfrm>
            <a:off x="3763074" y="1082464"/>
            <a:ext cx="5091579" cy="3108543"/>
          </a:xfrm>
          <a:prstGeom prst="rect">
            <a:avLst/>
          </a:prstGeom>
        </p:spPr>
        <p:txBody>
          <a:bodyPr wrap="square">
            <a:spAutoFit/>
          </a:bodyPr>
          <a:lstStyle/>
          <a:p>
            <a:r>
              <a:rPr lang="en-US" altLang="zh-CN" sz="1400" dirty="0">
                <a:cs typeface="+mn-ea"/>
                <a:sym typeface="+mn-lt"/>
              </a:rPr>
              <a:t>Reproduction----crossover</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Aligned by innovation ID.</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Randomly selected at the same location.</a:t>
            </a:r>
          </a:p>
          <a:p>
            <a:pPr marL="285750" indent="-285750">
              <a:buFont typeface="Arial" panose="020B0604020202020204" pitchFamily="34" charset="0"/>
              <a:buChar char="•"/>
            </a:pPr>
            <a:endParaRPr lang="en-US" altLang="zh-CN" sz="1400" dirty="0">
              <a:cs typeface="+mn-ea"/>
              <a:sym typeface="+mn-lt"/>
            </a:endParaRPr>
          </a:p>
          <a:p>
            <a:endParaRPr lang="en-US" altLang="zh-CN" sz="1400" dirty="0">
              <a:cs typeface="+mn-ea"/>
              <a:sym typeface="+mn-lt"/>
            </a:endParaRPr>
          </a:p>
          <a:p>
            <a:r>
              <a:rPr lang="en-US" altLang="zh-CN" sz="1400" dirty="0">
                <a:cs typeface="+mn-ea"/>
                <a:sym typeface="+mn-lt"/>
              </a:rPr>
              <a:t>Disjoint genes:</a:t>
            </a:r>
          </a:p>
          <a:p>
            <a:r>
              <a:rPr lang="en-US" altLang="zh-CN" sz="1400" dirty="0">
                <a:cs typeface="+mn-ea"/>
                <a:sym typeface="+mn-lt"/>
              </a:rPr>
              <a:t>   The other parent has the node but not the connection.</a:t>
            </a:r>
          </a:p>
          <a:p>
            <a:endParaRPr lang="en-US" altLang="zh-CN" sz="1400" dirty="0">
              <a:cs typeface="+mn-ea"/>
              <a:sym typeface="+mn-lt"/>
            </a:endParaRPr>
          </a:p>
          <a:p>
            <a:r>
              <a:rPr lang="en-US" altLang="zh-CN" sz="1400" dirty="0">
                <a:cs typeface="+mn-ea"/>
                <a:sym typeface="+mn-lt"/>
              </a:rPr>
              <a:t>Excess genes: </a:t>
            </a:r>
          </a:p>
          <a:p>
            <a:r>
              <a:rPr lang="en-US" altLang="zh-CN" sz="1400" dirty="0">
                <a:cs typeface="+mn-ea"/>
                <a:sym typeface="+mn-lt"/>
              </a:rPr>
              <a:t>   The other parent does not have the node.</a:t>
            </a:r>
          </a:p>
          <a:p>
            <a:endParaRPr lang="en-US" altLang="zh-CN" sz="1400" dirty="0">
              <a:cs typeface="+mn-ea"/>
              <a:sym typeface="+mn-lt"/>
            </a:endParaRPr>
          </a:p>
          <a:p>
            <a:r>
              <a:rPr lang="en-US" altLang="zh-CN" sz="1400" dirty="0">
                <a:solidFill>
                  <a:srgbClr val="7030A0"/>
                </a:solidFill>
                <a:cs typeface="+mn-ea"/>
                <a:sym typeface="+mn-lt"/>
              </a:rPr>
              <a:t>compatibility distance </a:t>
            </a:r>
            <a:r>
              <a:rPr lang="el-GR" altLang="zh-CN" sz="1400" dirty="0">
                <a:solidFill>
                  <a:srgbClr val="7030A0"/>
                </a:solidFill>
                <a:cs typeface="+mn-ea"/>
                <a:sym typeface="+mn-lt"/>
              </a:rPr>
              <a:t>δ </a:t>
            </a:r>
            <a:endParaRPr lang="en-US" altLang="zh-CN" sz="1400" dirty="0">
              <a:solidFill>
                <a:srgbClr val="7030A0"/>
              </a:solidFill>
              <a:cs typeface="+mn-ea"/>
              <a:sym typeface="+mn-lt"/>
            </a:endParaRPr>
          </a:p>
        </p:txBody>
      </p:sp>
      <p:sp>
        <p:nvSpPr>
          <p:cNvPr id="7" name="椭圆 6"/>
          <p:cNvSpPr/>
          <p:nvPr/>
        </p:nvSpPr>
        <p:spPr>
          <a:xfrm>
            <a:off x="1430639" y="2583161"/>
            <a:ext cx="427965"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椭圆 7"/>
          <p:cNvSpPr/>
          <p:nvPr/>
        </p:nvSpPr>
        <p:spPr>
          <a:xfrm>
            <a:off x="2607000" y="2448148"/>
            <a:ext cx="779192"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3" name="图片 2"/>
          <p:cNvPicPr>
            <a:picLocks noChangeAspect="1"/>
          </p:cNvPicPr>
          <p:nvPr/>
        </p:nvPicPr>
        <p:blipFill>
          <a:blip r:embed="rId6"/>
          <a:stretch>
            <a:fillRect/>
          </a:stretch>
        </p:blipFill>
        <p:spPr>
          <a:xfrm>
            <a:off x="4690645" y="4195689"/>
            <a:ext cx="2133785" cy="518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00"/>
                                        <p:tgtEl>
                                          <p:spTgt spid="7"/>
                                        </p:tgtEl>
                                      </p:cBhvr>
                                    </p:animEffect>
                                    <p:anim calcmode="lin" valueType="num">
                                      <p:cBhvr>
                                        <p:cTn id="13" dur="300" fill="hold"/>
                                        <p:tgtEl>
                                          <p:spTgt spid="7"/>
                                        </p:tgtEl>
                                        <p:attrNameLst>
                                          <p:attrName>ppt_x</p:attrName>
                                        </p:attrNameLst>
                                      </p:cBhvr>
                                      <p:tavLst>
                                        <p:tav tm="0">
                                          <p:val>
                                            <p:strVal val="#ppt_x"/>
                                          </p:val>
                                        </p:tav>
                                        <p:tav tm="100000">
                                          <p:val>
                                            <p:strVal val="#ppt_x"/>
                                          </p:val>
                                        </p:tav>
                                      </p:tavLst>
                                    </p:anim>
                                    <p:anim calcmode="lin" valueType="num">
                                      <p:cBhvr>
                                        <p:cTn id="14" dur="3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300"/>
                                        <p:tgtEl>
                                          <p:spTgt spid="8"/>
                                        </p:tgtEl>
                                      </p:cBhvr>
                                    </p:animEffect>
                                    <p:anim calcmode="lin" valueType="num">
                                      <p:cBhvr>
                                        <p:cTn id="18" dur="300" fill="hold"/>
                                        <p:tgtEl>
                                          <p:spTgt spid="8"/>
                                        </p:tgtEl>
                                        <p:attrNameLst>
                                          <p:attrName>ppt_x</p:attrName>
                                        </p:attrNameLst>
                                      </p:cBhvr>
                                      <p:tavLst>
                                        <p:tav tm="0">
                                          <p:val>
                                            <p:strVal val="#ppt_x"/>
                                          </p:val>
                                        </p:tav>
                                        <p:tav tm="100000">
                                          <p:val>
                                            <p:strVal val="#ppt_x"/>
                                          </p:val>
                                        </p:tav>
                                      </p:tavLst>
                                    </p:anim>
                                    <p:anim calcmode="lin" valueType="num">
                                      <p:cBhvr>
                                        <p:cTn id="19"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905703" y="2888611"/>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2203919" y="-590288"/>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1064115" y="181365"/>
            <a:ext cx="7026604" cy="523220"/>
          </a:xfrm>
          <a:prstGeom prst="rect">
            <a:avLst/>
          </a:prstGeom>
        </p:spPr>
        <p:txBody>
          <a:bodyPr wrap="none">
            <a:spAutoFit/>
          </a:bodyPr>
          <a:lstStyle/>
          <a:p>
            <a:r>
              <a:rPr lang="en-US" altLang="zh-CN" sz="2800" b="1" dirty="0">
                <a:solidFill>
                  <a:srgbClr val="2E97BC"/>
                </a:solidFill>
                <a:cs typeface="+mn-ea"/>
                <a:sym typeface="+mn-lt"/>
              </a:rPr>
              <a:t>Protecting Innovation with Speciation</a:t>
            </a:r>
            <a:endParaRPr lang="zh-CN" altLang="en-US" sz="2800" b="1" dirty="0">
              <a:solidFill>
                <a:srgbClr val="2E97BC"/>
              </a:solidFill>
              <a:cs typeface="+mn-ea"/>
              <a:sym typeface="+mn-lt"/>
            </a:endParaRPr>
          </a:p>
        </p:txBody>
      </p:sp>
      <p:sp>
        <p:nvSpPr>
          <p:cNvPr id="61" name="矩形 60"/>
          <p:cNvSpPr/>
          <p:nvPr/>
        </p:nvSpPr>
        <p:spPr>
          <a:xfrm>
            <a:off x="953406" y="1356486"/>
            <a:ext cx="1353576" cy="400110"/>
          </a:xfrm>
          <a:prstGeom prst="rect">
            <a:avLst/>
          </a:prstGeom>
        </p:spPr>
        <p:txBody>
          <a:bodyPr wrap="none">
            <a:spAutoFit/>
          </a:bodyPr>
          <a:lstStyle/>
          <a:p>
            <a:r>
              <a:rPr lang="en-US" altLang="zh-CN" sz="2000" b="1" dirty="0">
                <a:solidFill>
                  <a:srgbClr val="7030A0"/>
                </a:solidFill>
                <a:cs typeface="+mn-ea"/>
                <a:sym typeface="+mn-lt"/>
              </a:rPr>
              <a:t>Problem:</a:t>
            </a:r>
            <a:endParaRPr lang="zh-CN" altLang="en-US" sz="2000" b="1" dirty="0">
              <a:solidFill>
                <a:srgbClr val="7030A0"/>
              </a:solidFill>
              <a:cs typeface="+mn-ea"/>
              <a:sym typeface="+mn-lt"/>
            </a:endParaRPr>
          </a:p>
        </p:txBody>
      </p:sp>
      <p:sp>
        <p:nvSpPr>
          <p:cNvPr id="67" name="矩形 66"/>
          <p:cNvSpPr/>
          <p:nvPr/>
        </p:nvSpPr>
        <p:spPr>
          <a:xfrm>
            <a:off x="798772" y="2689396"/>
            <a:ext cx="495649" cy="400110"/>
          </a:xfrm>
          <a:prstGeom prst="rect">
            <a:avLst/>
          </a:prstGeom>
        </p:spPr>
        <p:txBody>
          <a:bodyPr wrap="none">
            <a:spAutoFit/>
          </a:bodyPr>
          <a:lstStyle/>
          <a:p>
            <a:r>
              <a:rPr lang="el-GR" altLang="zh-CN" sz="2000" dirty="0">
                <a:solidFill>
                  <a:srgbClr val="7030A0"/>
                </a:solidFill>
                <a:cs typeface="+mn-ea"/>
                <a:sym typeface="+mn-lt"/>
              </a:rPr>
              <a:t>δ </a:t>
            </a:r>
            <a:r>
              <a:rPr lang="en-US" altLang="zh-CN" sz="2000" b="1" dirty="0">
                <a:solidFill>
                  <a:srgbClr val="7030A0"/>
                </a:solidFill>
                <a:cs typeface="+mn-ea"/>
                <a:sym typeface="+mn-lt"/>
              </a:rPr>
              <a:t>:</a:t>
            </a:r>
            <a:endParaRPr lang="zh-CN" altLang="en-US" sz="2000" b="1" dirty="0">
              <a:solidFill>
                <a:srgbClr val="7030A0"/>
              </a:solidFill>
              <a:cs typeface="+mn-ea"/>
              <a:sym typeface="+mn-lt"/>
            </a:endParaRPr>
          </a:p>
        </p:txBody>
      </p:sp>
      <p:sp>
        <p:nvSpPr>
          <p:cNvPr id="69" name="矩形 68"/>
          <p:cNvSpPr/>
          <p:nvPr/>
        </p:nvSpPr>
        <p:spPr>
          <a:xfrm>
            <a:off x="647207" y="3708422"/>
            <a:ext cx="3317383" cy="400110"/>
          </a:xfrm>
          <a:prstGeom prst="rect">
            <a:avLst/>
          </a:prstGeom>
        </p:spPr>
        <p:txBody>
          <a:bodyPr wrap="none">
            <a:spAutoFit/>
          </a:bodyPr>
          <a:lstStyle/>
          <a:p>
            <a:r>
              <a:rPr lang="en-US" altLang="zh-CN" sz="2000" b="1" dirty="0">
                <a:solidFill>
                  <a:srgbClr val="7030A0"/>
                </a:solidFill>
                <a:cs typeface="+mn-ea"/>
                <a:sym typeface="+mn-lt"/>
              </a:rPr>
              <a:t>Compete within species:</a:t>
            </a:r>
            <a:endParaRPr lang="zh-CN" altLang="en-US" sz="2000" b="1" dirty="0">
              <a:solidFill>
                <a:srgbClr val="7030A0"/>
              </a:solidFill>
              <a:cs typeface="+mn-ea"/>
              <a:sym typeface="+mn-lt"/>
            </a:endParaRPr>
          </a:p>
        </p:txBody>
      </p:sp>
      <p:pic>
        <p:nvPicPr>
          <p:cNvPr id="16" name="图片 15"/>
          <p:cNvPicPr>
            <a:picLocks noChangeAspect="1"/>
          </p:cNvPicPr>
          <p:nvPr/>
        </p:nvPicPr>
        <p:blipFill>
          <a:blip r:embed="rId4"/>
          <a:stretch>
            <a:fillRect/>
          </a:stretch>
        </p:blipFill>
        <p:spPr>
          <a:xfrm>
            <a:off x="1270529" y="2630349"/>
            <a:ext cx="2133785" cy="518205"/>
          </a:xfrm>
          <a:prstGeom prst="rect">
            <a:avLst/>
          </a:prstGeom>
        </p:spPr>
      </p:pic>
      <p:grpSp>
        <p:nvGrpSpPr>
          <p:cNvPr id="20" name="组合 19"/>
          <p:cNvGrpSpPr/>
          <p:nvPr/>
        </p:nvGrpSpPr>
        <p:grpSpPr>
          <a:xfrm>
            <a:off x="4385087" y="3214598"/>
            <a:ext cx="2885281" cy="1255979"/>
            <a:chOff x="4265613" y="3291780"/>
            <a:chExt cx="2885281" cy="1255979"/>
          </a:xfrm>
        </p:grpSpPr>
        <p:pic>
          <p:nvPicPr>
            <p:cNvPr id="71" name="图片 70"/>
            <p:cNvPicPr>
              <a:picLocks noChangeAspect="1"/>
            </p:cNvPicPr>
            <p:nvPr/>
          </p:nvPicPr>
          <p:blipFill>
            <a:blip r:embed="rId5"/>
            <a:stretch>
              <a:fillRect/>
            </a:stretch>
          </p:blipFill>
          <p:spPr>
            <a:xfrm>
              <a:off x="4625637" y="3895076"/>
              <a:ext cx="290200" cy="204847"/>
            </a:xfrm>
            <a:prstGeom prst="rect">
              <a:avLst/>
            </a:prstGeom>
          </p:spPr>
        </p:pic>
        <p:pic>
          <p:nvPicPr>
            <p:cNvPr id="72" name="图片 71"/>
            <p:cNvPicPr>
              <a:picLocks noChangeAspect="1"/>
            </p:cNvPicPr>
            <p:nvPr/>
          </p:nvPicPr>
          <p:blipFill>
            <a:blip r:embed="rId5"/>
            <a:stretch>
              <a:fillRect/>
            </a:stretch>
          </p:blipFill>
          <p:spPr>
            <a:xfrm>
              <a:off x="4358167" y="3630871"/>
              <a:ext cx="290200" cy="204847"/>
            </a:xfrm>
            <a:prstGeom prst="rect">
              <a:avLst/>
            </a:prstGeom>
          </p:spPr>
        </p:pic>
        <p:pic>
          <p:nvPicPr>
            <p:cNvPr id="73" name="图片 72"/>
            <p:cNvPicPr>
              <a:picLocks noChangeAspect="1"/>
            </p:cNvPicPr>
            <p:nvPr/>
          </p:nvPicPr>
          <p:blipFill>
            <a:blip r:embed="rId5"/>
            <a:stretch>
              <a:fillRect/>
            </a:stretch>
          </p:blipFill>
          <p:spPr>
            <a:xfrm>
              <a:off x="4265613" y="4037405"/>
              <a:ext cx="290200" cy="204847"/>
            </a:xfrm>
            <a:prstGeom prst="rect">
              <a:avLst/>
            </a:prstGeom>
          </p:spPr>
        </p:pic>
        <p:pic>
          <p:nvPicPr>
            <p:cNvPr id="74" name="图片 73"/>
            <p:cNvPicPr>
              <a:picLocks noChangeAspect="1"/>
            </p:cNvPicPr>
            <p:nvPr/>
          </p:nvPicPr>
          <p:blipFill>
            <a:blip r:embed="rId5"/>
            <a:stretch>
              <a:fillRect/>
            </a:stretch>
          </p:blipFill>
          <p:spPr>
            <a:xfrm>
              <a:off x="6771447" y="4173303"/>
              <a:ext cx="290200" cy="204847"/>
            </a:xfrm>
            <a:prstGeom prst="rect">
              <a:avLst/>
            </a:prstGeom>
          </p:spPr>
        </p:pic>
        <p:pic>
          <p:nvPicPr>
            <p:cNvPr id="75" name="图片 74"/>
            <p:cNvPicPr>
              <a:picLocks noChangeAspect="1"/>
            </p:cNvPicPr>
            <p:nvPr/>
          </p:nvPicPr>
          <p:blipFill>
            <a:blip r:embed="rId5"/>
            <a:stretch>
              <a:fillRect/>
            </a:stretch>
          </p:blipFill>
          <p:spPr>
            <a:xfrm>
              <a:off x="6337762" y="4160158"/>
              <a:ext cx="290200" cy="204847"/>
            </a:xfrm>
            <a:prstGeom prst="rect">
              <a:avLst/>
            </a:prstGeom>
          </p:spPr>
        </p:pic>
        <p:pic>
          <p:nvPicPr>
            <p:cNvPr id="77" name="图片 76"/>
            <p:cNvPicPr>
              <a:picLocks noChangeAspect="1"/>
            </p:cNvPicPr>
            <p:nvPr/>
          </p:nvPicPr>
          <p:blipFill>
            <a:blip r:embed="rId5"/>
            <a:stretch>
              <a:fillRect/>
            </a:stretch>
          </p:blipFill>
          <p:spPr>
            <a:xfrm>
              <a:off x="5899342" y="4114223"/>
              <a:ext cx="290200" cy="204847"/>
            </a:xfrm>
            <a:prstGeom prst="rect">
              <a:avLst/>
            </a:prstGeom>
          </p:spPr>
        </p:pic>
        <p:sp>
          <p:nvSpPr>
            <p:cNvPr id="78" name="椭圆 77"/>
            <p:cNvSpPr/>
            <p:nvPr/>
          </p:nvSpPr>
          <p:spPr>
            <a:xfrm>
              <a:off x="6258875"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9" name="椭圆 78"/>
            <p:cNvSpPr/>
            <p:nvPr/>
          </p:nvSpPr>
          <p:spPr>
            <a:xfrm>
              <a:off x="6347327"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0" name="椭圆 79"/>
            <p:cNvSpPr/>
            <p:nvPr/>
          </p:nvSpPr>
          <p:spPr>
            <a:xfrm>
              <a:off x="6440775"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椭圆 80"/>
            <p:cNvSpPr/>
            <p:nvPr/>
          </p:nvSpPr>
          <p:spPr>
            <a:xfrm>
              <a:off x="4542863"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椭圆 81"/>
            <p:cNvSpPr/>
            <p:nvPr/>
          </p:nvSpPr>
          <p:spPr>
            <a:xfrm>
              <a:off x="4631315"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椭圆 82"/>
            <p:cNvSpPr/>
            <p:nvPr/>
          </p:nvSpPr>
          <p:spPr>
            <a:xfrm>
              <a:off x="4724763"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4" name="图片 83"/>
            <p:cNvPicPr>
              <a:picLocks noChangeAspect="1"/>
            </p:cNvPicPr>
            <p:nvPr/>
          </p:nvPicPr>
          <p:blipFill>
            <a:blip r:embed="rId6"/>
            <a:stretch>
              <a:fillRect/>
            </a:stretch>
          </p:blipFill>
          <p:spPr>
            <a:xfrm>
              <a:off x="5088010" y="3997500"/>
              <a:ext cx="731583" cy="419136"/>
            </a:xfrm>
            <a:prstGeom prst="rect">
              <a:avLst/>
            </a:prstGeom>
          </p:spPr>
        </p:pic>
        <p:sp>
          <p:nvSpPr>
            <p:cNvPr id="87" name="矩形 86"/>
            <p:cNvSpPr/>
            <p:nvPr/>
          </p:nvSpPr>
          <p:spPr>
            <a:xfrm>
              <a:off x="5976058" y="3291780"/>
              <a:ext cx="1085589" cy="60840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88" name="图片 87"/>
            <p:cNvPicPr>
              <a:picLocks noChangeAspect="1"/>
            </p:cNvPicPr>
            <p:nvPr/>
          </p:nvPicPr>
          <p:blipFill>
            <a:blip r:embed="rId5"/>
            <a:stretch>
              <a:fillRect/>
            </a:stretch>
          </p:blipFill>
          <p:spPr>
            <a:xfrm>
              <a:off x="4760281" y="3462834"/>
              <a:ext cx="290200" cy="204847"/>
            </a:xfrm>
            <a:prstGeom prst="rect">
              <a:avLst/>
            </a:prstGeom>
          </p:spPr>
        </p:pic>
        <p:pic>
          <p:nvPicPr>
            <p:cNvPr id="89" name="图片 88"/>
            <p:cNvPicPr>
              <a:picLocks noChangeAspect="1"/>
            </p:cNvPicPr>
            <p:nvPr/>
          </p:nvPicPr>
          <p:blipFill>
            <a:blip r:embed="rId7"/>
            <a:stretch>
              <a:fillRect/>
            </a:stretch>
          </p:blipFill>
          <p:spPr>
            <a:xfrm>
              <a:off x="6097634" y="3595221"/>
              <a:ext cx="302838" cy="213768"/>
            </a:xfrm>
            <a:prstGeom prst="rect">
              <a:avLst/>
            </a:prstGeom>
          </p:spPr>
        </p:pic>
        <p:pic>
          <p:nvPicPr>
            <p:cNvPr id="90" name="图片 89"/>
            <p:cNvPicPr>
              <a:picLocks noChangeAspect="1"/>
            </p:cNvPicPr>
            <p:nvPr/>
          </p:nvPicPr>
          <p:blipFill>
            <a:blip r:embed="rId7"/>
            <a:stretch>
              <a:fillRect/>
            </a:stretch>
          </p:blipFill>
          <p:spPr>
            <a:xfrm>
              <a:off x="6564632" y="3360016"/>
              <a:ext cx="302838" cy="213768"/>
            </a:xfrm>
            <a:prstGeom prst="rect">
              <a:avLst/>
            </a:prstGeom>
          </p:spPr>
        </p:pic>
        <p:pic>
          <p:nvPicPr>
            <p:cNvPr id="93" name="图片 92"/>
            <p:cNvPicPr>
              <a:picLocks noChangeAspect="1"/>
            </p:cNvPicPr>
            <p:nvPr/>
          </p:nvPicPr>
          <p:blipFill>
            <a:blip r:embed="rId5"/>
            <a:stretch>
              <a:fillRect/>
            </a:stretch>
          </p:blipFill>
          <p:spPr>
            <a:xfrm>
              <a:off x="4966861" y="3753460"/>
              <a:ext cx="290200" cy="204847"/>
            </a:xfrm>
            <a:prstGeom prst="rect">
              <a:avLst/>
            </a:prstGeom>
          </p:spPr>
        </p:pic>
        <p:sp>
          <p:nvSpPr>
            <p:cNvPr id="95" name="矩形 94"/>
            <p:cNvSpPr/>
            <p:nvPr/>
          </p:nvSpPr>
          <p:spPr>
            <a:xfrm>
              <a:off x="5828070" y="3945117"/>
              <a:ext cx="1322824" cy="498295"/>
            </a:xfrm>
            <a:prstGeom prst="rect">
              <a:avLst/>
            </a:prstGeom>
            <a:noFill/>
            <a:ln>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9D206549-E7B2-47E7-83D2-801A30012597}"/>
              </a:ext>
            </a:extLst>
          </p:cNvPr>
          <p:cNvGrpSpPr/>
          <p:nvPr/>
        </p:nvGrpSpPr>
        <p:grpSpPr>
          <a:xfrm>
            <a:off x="3174750" y="904007"/>
            <a:ext cx="4724978" cy="1472789"/>
            <a:chOff x="3080725" y="731101"/>
            <a:chExt cx="4724978" cy="1472789"/>
          </a:xfrm>
        </p:grpSpPr>
        <p:pic>
          <p:nvPicPr>
            <p:cNvPr id="11" name="图片 10"/>
            <p:cNvPicPr>
              <a:picLocks noChangeAspect="1"/>
            </p:cNvPicPr>
            <p:nvPr/>
          </p:nvPicPr>
          <p:blipFill>
            <a:blip r:embed="rId5"/>
            <a:stretch>
              <a:fillRect/>
            </a:stretch>
          </p:blipFill>
          <p:spPr>
            <a:xfrm>
              <a:off x="3440749" y="1551207"/>
              <a:ext cx="290200" cy="204847"/>
            </a:xfrm>
            <a:prstGeom prst="rect">
              <a:avLst/>
            </a:prstGeom>
          </p:spPr>
        </p:pic>
        <p:pic>
          <p:nvPicPr>
            <p:cNvPr id="12" name="图片 11"/>
            <p:cNvPicPr>
              <a:picLocks noChangeAspect="1"/>
            </p:cNvPicPr>
            <p:nvPr/>
          </p:nvPicPr>
          <p:blipFill>
            <a:blip r:embed="rId5"/>
            <a:stretch>
              <a:fillRect/>
            </a:stretch>
          </p:blipFill>
          <p:spPr>
            <a:xfrm>
              <a:off x="3173279" y="1287002"/>
              <a:ext cx="290200" cy="204847"/>
            </a:xfrm>
            <a:prstGeom prst="rect">
              <a:avLst/>
            </a:prstGeom>
          </p:spPr>
        </p:pic>
        <p:pic>
          <p:nvPicPr>
            <p:cNvPr id="13" name="图片 12"/>
            <p:cNvPicPr>
              <a:picLocks noChangeAspect="1"/>
            </p:cNvPicPr>
            <p:nvPr/>
          </p:nvPicPr>
          <p:blipFill>
            <a:blip r:embed="rId5"/>
            <a:stretch>
              <a:fillRect/>
            </a:stretch>
          </p:blipFill>
          <p:spPr>
            <a:xfrm>
              <a:off x="3080725" y="1693536"/>
              <a:ext cx="290200" cy="204847"/>
            </a:xfrm>
            <a:prstGeom prst="rect">
              <a:avLst/>
            </a:prstGeom>
          </p:spPr>
        </p:pic>
        <p:pic>
          <p:nvPicPr>
            <p:cNvPr id="17" name="图片 16"/>
            <p:cNvPicPr>
              <a:picLocks noChangeAspect="1"/>
            </p:cNvPicPr>
            <p:nvPr/>
          </p:nvPicPr>
          <p:blipFill>
            <a:blip r:embed="rId5"/>
            <a:stretch>
              <a:fillRect/>
            </a:stretch>
          </p:blipFill>
          <p:spPr>
            <a:xfrm>
              <a:off x="5586559" y="1829434"/>
              <a:ext cx="290200" cy="204847"/>
            </a:xfrm>
            <a:prstGeom prst="rect">
              <a:avLst/>
            </a:prstGeom>
          </p:spPr>
        </p:pic>
        <p:pic>
          <p:nvPicPr>
            <p:cNvPr id="18" name="图片 17"/>
            <p:cNvPicPr>
              <a:picLocks noChangeAspect="1"/>
            </p:cNvPicPr>
            <p:nvPr/>
          </p:nvPicPr>
          <p:blipFill>
            <a:blip r:embed="rId5"/>
            <a:stretch>
              <a:fillRect/>
            </a:stretch>
          </p:blipFill>
          <p:spPr>
            <a:xfrm>
              <a:off x="5152874" y="1816289"/>
              <a:ext cx="290200" cy="204847"/>
            </a:xfrm>
            <a:prstGeom prst="rect">
              <a:avLst/>
            </a:prstGeom>
          </p:spPr>
        </p:pic>
        <p:pic>
          <p:nvPicPr>
            <p:cNvPr id="22" name="图片 21"/>
            <p:cNvPicPr>
              <a:picLocks noChangeAspect="1"/>
            </p:cNvPicPr>
            <p:nvPr/>
          </p:nvPicPr>
          <p:blipFill>
            <a:blip r:embed="rId7"/>
            <a:stretch>
              <a:fillRect/>
            </a:stretch>
          </p:blipFill>
          <p:spPr>
            <a:xfrm>
              <a:off x="5374058" y="1314816"/>
              <a:ext cx="302838" cy="213768"/>
            </a:xfrm>
            <a:prstGeom prst="rect">
              <a:avLst/>
            </a:prstGeom>
          </p:spPr>
        </p:pic>
        <p:pic>
          <p:nvPicPr>
            <p:cNvPr id="28" name="图片 27"/>
            <p:cNvPicPr>
              <a:picLocks noChangeAspect="1"/>
            </p:cNvPicPr>
            <p:nvPr/>
          </p:nvPicPr>
          <p:blipFill>
            <a:blip r:embed="rId5"/>
            <a:stretch>
              <a:fillRect/>
            </a:stretch>
          </p:blipFill>
          <p:spPr>
            <a:xfrm>
              <a:off x="6008518" y="1853713"/>
              <a:ext cx="290200" cy="204847"/>
            </a:xfrm>
            <a:prstGeom prst="rect">
              <a:avLst/>
            </a:prstGeom>
          </p:spPr>
        </p:pic>
        <p:sp>
          <p:nvSpPr>
            <p:cNvPr id="27" name="椭圆 26"/>
            <p:cNvSpPr/>
            <p:nvPr/>
          </p:nvSpPr>
          <p:spPr>
            <a:xfrm>
              <a:off x="5073987" y="215817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5162439" y="215817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5255887" y="215817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3357975" y="200599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3446427" y="200599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3539875" y="200599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6"/>
            <a:stretch>
              <a:fillRect/>
            </a:stretch>
          </p:blipFill>
          <p:spPr>
            <a:xfrm>
              <a:off x="3903122" y="1653631"/>
              <a:ext cx="731583" cy="419136"/>
            </a:xfrm>
            <a:prstGeom prst="rect">
              <a:avLst/>
            </a:prstGeom>
          </p:spPr>
        </p:pic>
        <p:sp>
          <p:nvSpPr>
            <p:cNvPr id="56" name="矩形 55"/>
            <p:cNvSpPr/>
            <p:nvPr/>
          </p:nvSpPr>
          <p:spPr>
            <a:xfrm>
              <a:off x="4300055" y="820850"/>
              <a:ext cx="2756159" cy="369332"/>
            </a:xfrm>
            <a:prstGeom prst="rect">
              <a:avLst/>
            </a:prstGeom>
          </p:spPr>
          <p:txBody>
            <a:bodyPr wrap="square">
              <a:spAutoFit/>
            </a:bodyPr>
            <a:lstStyle/>
            <a:p>
              <a:pPr algn="ctr"/>
              <a:r>
                <a:rPr lang="zh-CN" altLang="en-US" sz="1800" dirty="0">
                  <a:cs typeface="+mn-ea"/>
                  <a:sym typeface="+mn-lt"/>
                </a:rPr>
                <a:t>（</a:t>
              </a:r>
              <a:r>
                <a:rPr lang="en-US" altLang="zh-CN" sz="1800" dirty="0">
                  <a:solidFill>
                    <a:srgbClr val="92D050"/>
                  </a:solidFill>
                  <a:cs typeface="+mn-ea"/>
                  <a:sym typeface="+mn-lt"/>
                </a:rPr>
                <a:t>potential </a:t>
              </a:r>
              <a:r>
                <a:rPr lang="zh-CN" altLang="en-US" sz="1800" dirty="0">
                  <a:cs typeface="+mn-ea"/>
                  <a:sym typeface="+mn-lt"/>
                </a:rPr>
                <a:t>↑</a:t>
              </a:r>
              <a:r>
                <a:rPr lang="zh-CN" altLang="en-US" sz="1800" dirty="0">
                  <a:solidFill>
                    <a:srgbClr val="92D050"/>
                  </a:solidFill>
                  <a:cs typeface="+mn-ea"/>
                  <a:sym typeface="+mn-lt"/>
                </a:rPr>
                <a:t>   </a:t>
              </a:r>
              <a:r>
                <a:rPr lang="en-US" altLang="zh-CN" sz="1800" dirty="0">
                  <a:solidFill>
                    <a:srgbClr val="FF0000"/>
                  </a:solidFill>
                  <a:cs typeface="+mn-ea"/>
                  <a:sym typeface="+mn-lt"/>
                </a:rPr>
                <a:t>fitness </a:t>
              </a:r>
              <a:r>
                <a:rPr lang="zh-CN" altLang="en-US" sz="1800" dirty="0">
                  <a:cs typeface="+mn-ea"/>
                  <a:sym typeface="+mn-lt"/>
                </a:rPr>
                <a:t>↓</a:t>
              </a:r>
              <a:r>
                <a:rPr lang="en-US" altLang="zh-CN" sz="1800" dirty="0">
                  <a:cs typeface="+mn-ea"/>
                  <a:sym typeface="+mn-lt"/>
                </a:rPr>
                <a:t>)</a:t>
              </a:r>
              <a:endParaRPr lang="zh-CN" altLang="en-US" sz="1800" dirty="0">
                <a:cs typeface="+mn-ea"/>
                <a:sym typeface="+mn-lt"/>
              </a:endParaRPr>
            </a:p>
          </p:txBody>
        </p:sp>
        <p:sp>
          <p:nvSpPr>
            <p:cNvPr id="57" name="矩形 56"/>
            <p:cNvSpPr/>
            <p:nvPr/>
          </p:nvSpPr>
          <p:spPr>
            <a:xfrm>
              <a:off x="4485736" y="1215782"/>
              <a:ext cx="931977" cy="369332"/>
            </a:xfrm>
            <a:prstGeom prst="rect">
              <a:avLst/>
            </a:prstGeom>
          </p:spPr>
          <p:txBody>
            <a:bodyPr wrap="square">
              <a:spAutoFit/>
            </a:bodyPr>
            <a:lstStyle/>
            <a:p>
              <a:pPr algn="ctr"/>
              <a:r>
                <a:rPr lang="en-US" altLang="zh-CN" sz="1800" dirty="0">
                  <a:solidFill>
                    <a:srgbClr val="00B0F0"/>
                  </a:solidFill>
                  <a:cs typeface="+mn-ea"/>
                  <a:sym typeface="+mn-lt"/>
                </a:rPr>
                <a:t>new</a:t>
              </a:r>
              <a:r>
                <a:rPr lang="en-US" altLang="zh-CN" sz="1800" dirty="0">
                  <a:solidFill>
                    <a:srgbClr val="FF0000"/>
                  </a:solidFill>
                  <a:cs typeface="+mn-ea"/>
                  <a:sym typeface="+mn-lt"/>
                </a:rPr>
                <a:t> </a:t>
              </a:r>
              <a:endParaRPr lang="zh-CN" altLang="en-US" sz="1800" dirty="0">
                <a:cs typeface="+mn-ea"/>
                <a:sym typeface="+mn-lt"/>
              </a:endParaRPr>
            </a:p>
          </p:txBody>
        </p:sp>
        <p:sp>
          <p:nvSpPr>
            <p:cNvPr id="58" name="矩形 57"/>
            <p:cNvSpPr/>
            <p:nvPr/>
          </p:nvSpPr>
          <p:spPr>
            <a:xfrm>
              <a:off x="4376015" y="731101"/>
              <a:ext cx="2811097" cy="896662"/>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60" name="图片 59"/>
            <p:cNvPicPr>
              <a:picLocks noChangeAspect="1"/>
            </p:cNvPicPr>
            <p:nvPr/>
          </p:nvPicPr>
          <p:blipFill>
            <a:blip r:embed="rId5"/>
            <a:stretch>
              <a:fillRect/>
            </a:stretch>
          </p:blipFill>
          <p:spPr>
            <a:xfrm>
              <a:off x="3575393" y="1118965"/>
              <a:ext cx="290200" cy="204847"/>
            </a:xfrm>
            <a:prstGeom prst="rect">
              <a:avLst/>
            </a:prstGeom>
          </p:spPr>
        </p:pic>
        <p:pic>
          <p:nvPicPr>
            <p:cNvPr id="91" name="图片 90"/>
            <p:cNvPicPr>
              <a:picLocks noChangeAspect="1"/>
            </p:cNvPicPr>
            <p:nvPr/>
          </p:nvPicPr>
          <p:blipFill>
            <a:blip r:embed="rId7"/>
            <a:stretch>
              <a:fillRect/>
            </a:stretch>
          </p:blipFill>
          <p:spPr>
            <a:xfrm>
              <a:off x="5839750" y="1309248"/>
              <a:ext cx="302838" cy="213768"/>
            </a:xfrm>
            <a:prstGeom prst="rect">
              <a:avLst/>
            </a:prstGeom>
          </p:spPr>
        </p:pic>
        <p:pic>
          <p:nvPicPr>
            <p:cNvPr id="92" name="图片 91"/>
            <p:cNvPicPr>
              <a:picLocks noChangeAspect="1"/>
            </p:cNvPicPr>
            <p:nvPr/>
          </p:nvPicPr>
          <p:blipFill>
            <a:blip r:embed="rId5"/>
            <a:stretch>
              <a:fillRect/>
            </a:stretch>
          </p:blipFill>
          <p:spPr>
            <a:xfrm>
              <a:off x="3151258" y="947404"/>
              <a:ext cx="290200" cy="204847"/>
            </a:xfrm>
            <a:prstGeom prst="rect">
              <a:avLst/>
            </a:prstGeom>
          </p:spPr>
        </p:pic>
        <p:pic>
          <p:nvPicPr>
            <p:cNvPr id="96" name="图片 95"/>
            <p:cNvPicPr>
              <a:picLocks noChangeAspect="1"/>
            </p:cNvPicPr>
            <p:nvPr/>
          </p:nvPicPr>
          <p:blipFill>
            <a:blip r:embed="rId6"/>
            <a:stretch>
              <a:fillRect/>
            </a:stretch>
          </p:blipFill>
          <p:spPr>
            <a:xfrm>
              <a:off x="7074120" y="1762030"/>
              <a:ext cx="731583" cy="419136"/>
            </a:xfrm>
            <a:prstGeom prst="rect">
              <a:avLst/>
            </a:prstGeom>
          </p:spPr>
        </p:pic>
      </p:grpSp>
      <p:pic>
        <p:nvPicPr>
          <p:cNvPr id="97" name="图片 96"/>
          <p:cNvPicPr>
            <a:picLocks noChangeAspect="1"/>
          </p:cNvPicPr>
          <p:nvPr/>
        </p:nvPicPr>
        <p:blipFill>
          <a:blip r:embed="rId6"/>
          <a:stretch>
            <a:fillRect/>
          </a:stretch>
        </p:blipFill>
        <p:spPr>
          <a:xfrm>
            <a:off x="7270368" y="3850883"/>
            <a:ext cx="731583" cy="4191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par>
                          <p:cTn id="8" fill="hold">
                            <p:stCondLst>
                              <p:cond delay="300"/>
                            </p:stCondLst>
                            <p:childTnLst>
                              <p:par>
                                <p:cTn id="9" presetID="14" presetClass="entr" presetSubtype="10" fill="hold" grpId="0" nodeType="afterEffect">
                                  <p:stCondLst>
                                    <p:cond delay="0"/>
                                  </p:stCondLst>
                                  <p:childTnLst>
                                    <p:set>
                                      <p:cBhvr>
                                        <p:cTn id="10" dur="300" fill="hold">
                                          <p:stCondLst>
                                            <p:cond delay="0"/>
                                          </p:stCondLst>
                                        </p:cTn>
                                        <p:tgtEl>
                                          <p:spTgt spid="61"/>
                                        </p:tgtEl>
                                        <p:attrNameLst>
                                          <p:attrName>style.visibility</p:attrName>
                                        </p:attrNameLst>
                                      </p:cBhvr>
                                      <p:to>
                                        <p:strVal val="visible"/>
                                      </p:to>
                                    </p:set>
                                    <p:animEffect transition="in" filter="randombar(horizontal)">
                                      <p:cBhvr>
                                        <p:cTn id="11" dur="300"/>
                                        <p:tgtEl>
                                          <p:spTgt spid="61"/>
                                        </p:tgtEl>
                                      </p:cBhvr>
                                    </p:animEffect>
                                  </p:childTnLst>
                                </p:cTn>
                              </p:par>
                            </p:childTnLst>
                          </p:cTn>
                        </p:par>
                        <p:par>
                          <p:cTn id="12" fill="hold">
                            <p:stCondLst>
                              <p:cond delay="600"/>
                            </p:stCondLst>
                            <p:childTnLst>
                              <p:par>
                                <p:cTn id="13" presetID="14" presetClass="entr" presetSubtype="10" fill="hold" grpId="0" nodeType="afterEffect">
                                  <p:stCondLst>
                                    <p:cond delay="0"/>
                                  </p:stCondLst>
                                  <p:childTnLst>
                                    <p:set>
                                      <p:cBhvr>
                                        <p:cTn id="14" dur="300" fill="hold">
                                          <p:stCondLst>
                                            <p:cond delay="0"/>
                                          </p:stCondLst>
                                        </p:cTn>
                                        <p:tgtEl>
                                          <p:spTgt spid="67"/>
                                        </p:tgtEl>
                                        <p:attrNameLst>
                                          <p:attrName>style.visibility</p:attrName>
                                        </p:attrNameLst>
                                      </p:cBhvr>
                                      <p:to>
                                        <p:strVal val="visible"/>
                                      </p:to>
                                    </p:set>
                                    <p:animEffect transition="in" filter="randombar(horizontal)">
                                      <p:cBhvr>
                                        <p:cTn id="15" dur="300"/>
                                        <p:tgtEl>
                                          <p:spTgt spid="67"/>
                                        </p:tgtEl>
                                      </p:cBhvr>
                                    </p:animEffect>
                                  </p:childTnLst>
                                </p:cTn>
                              </p:par>
                            </p:childTnLst>
                          </p:cTn>
                        </p:par>
                        <p:par>
                          <p:cTn id="16" fill="hold">
                            <p:stCondLst>
                              <p:cond delay="900"/>
                            </p:stCondLst>
                            <p:childTnLst>
                              <p:par>
                                <p:cTn id="17" presetID="14" presetClass="entr" presetSubtype="10" fill="hold" grpId="0" nodeType="afterEffect">
                                  <p:stCondLst>
                                    <p:cond delay="0"/>
                                  </p:stCondLst>
                                  <p:childTnLst>
                                    <p:set>
                                      <p:cBhvr>
                                        <p:cTn id="18" dur="300" fill="hold">
                                          <p:stCondLst>
                                            <p:cond delay="0"/>
                                          </p:stCondLst>
                                        </p:cTn>
                                        <p:tgtEl>
                                          <p:spTgt spid="69"/>
                                        </p:tgtEl>
                                        <p:attrNameLst>
                                          <p:attrName>style.visibility</p:attrName>
                                        </p:attrNameLst>
                                      </p:cBhvr>
                                      <p:to>
                                        <p:strVal val="visible"/>
                                      </p:to>
                                    </p:set>
                                    <p:animEffect transition="in" filter="randombar(horizontal)">
                                      <p:cBhvr>
                                        <p:cTn id="19" dur="3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p:bldP spid="67" grpId="0"/>
      <p:bldP spid="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7785991" y="2976203"/>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2620587" y="102956"/>
            <a:ext cx="4073872" cy="461665"/>
          </a:xfrm>
          <a:prstGeom prst="rect">
            <a:avLst/>
          </a:prstGeom>
        </p:spPr>
        <p:txBody>
          <a:bodyPr wrap="none">
            <a:spAutoFit/>
          </a:bodyPr>
          <a:lstStyle/>
          <a:p>
            <a:r>
              <a:rPr lang="en-US" altLang="zh-CN" sz="2400" b="1" dirty="0">
                <a:solidFill>
                  <a:srgbClr val="2E97BC"/>
                </a:solidFill>
                <a:cs typeface="+mn-ea"/>
                <a:sym typeface="+mn-lt"/>
              </a:rPr>
              <a:t>How do I apply the NEAT</a:t>
            </a:r>
            <a:endParaRPr lang="zh-CN" altLang="en-US" sz="2400" b="1" dirty="0">
              <a:solidFill>
                <a:srgbClr val="2E97BC"/>
              </a:solidFill>
              <a:cs typeface="+mn-ea"/>
              <a:sym typeface="+mn-lt"/>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00" y="696597"/>
            <a:ext cx="2349531" cy="3884400"/>
          </a:xfrm>
          <a:prstGeom prst="rect">
            <a:avLst/>
          </a:prstGeom>
        </p:spPr>
      </p:pic>
      <p:grpSp>
        <p:nvGrpSpPr>
          <p:cNvPr id="4" name="组合 3"/>
          <p:cNvGrpSpPr/>
          <p:nvPr/>
        </p:nvGrpSpPr>
        <p:grpSpPr>
          <a:xfrm>
            <a:off x="588799" y="484756"/>
            <a:ext cx="2349534" cy="4413490"/>
            <a:chOff x="791805" y="523867"/>
            <a:chExt cx="2349534" cy="4413490"/>
          </a:xfrm>
        </p:grpSpPr>
        <p:pic>
          <p:nvPicPr>
            <p:cNvPr id="21" name="图片 20"/>
            <p:cNvPicPr>
              <a:picLocks noChangeAspect="1"/>
            </p:cNvPicPr>
            <p:nvPr/>
          </p:nvPicPr>
          <p:blipFill>
            <a:blip r:embed="rId5"/>
            <a:stretch>
              <a:fillRect/>
            </a:stretch>
          </p:blipFill>
          <p:spPr>
            <a:xfrm>
              <a:off x="791805" y="523867"/>
              <a:ext cx="2349534" cy="4413490"/>
            </a:xfrm>
            <a:prstGeom prst="rect">
              <a:avLst/>
            </a:prstGeom>
          </p:spPr>
        </p:pic>
        <p:cxnSp>
          <p:nvCxnSpPr>
            <p:cNvPr id="9" name="直接连接符 8"/>
            <p:cNvCxnSpPr/>
            <p:nvPr/>
          </p:nvCxnSpPr>
          <p:spPr>
            <a:xfrm>
              <a:off x="1332210" y="3276664"/>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1329716" y="2162298"/>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箭头: 右 9"/>
            <p:cNvSpPr/>
            <p:nvPr/>
          </p:nvSpPr>
          <p:spPr>
            <a:xfrm rot="16200000">
              <a:off x="1201619" y="2241066"/>
              <a:ext cx="167954" cy="7579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rot="5400000">
              <a:off x="855687" y="2808856"/>
              <a:ext cx="859822" cy="757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p:cNvSpPr/>
            <p:nvPr/>
          </p:nvSpPr>
          <p:spPr>
            <a:xfrm>
              <a:off x="1331405" y="2349831"/>
              <a:ext cx="397383" cy="915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1732148" y="2207109"/>
              <a:ext cx="0" cy="1069554"/>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65" name="组合 64"/>
          <p:cNvGrpSpPr/>
          <p:nvPr/>
        </p:nvGrpSpPr>
        <p:grpSpPr>
          <a:xfrm>
            <a:off x="3564185" y="907428"/>
            <a:ext cx="2559875" cy="3262194"/>
            <a:chOff x="3840684" y="887456"/>
            <a:chExt cx="2559875" cy="3262194"/>
          </a:xfrm>
        </p:grpSpPr>
        <p:sp>
          <p:nvSpPr>
            <p:cNvPr id="13" name="矩形 12"/>
            <p:cNvSpPr/>
            <p:nvPr/>
          </p:nvSpPr>
          <p:spPr>
            <a:xfrm>
              <a:off x="3840684" y="887456"/>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4" name="椭圆 13"/>
            <p:cNvSpPr/>
            <p:nvPr/>
          </p:nvSpPr>
          <p:spPr>
            <a:xfrm>
              <a:off x="4166431" y="1262320"/>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x</a:t>
              </a:r>
              <a:endParaRPr lang="zh-CN" altLang="en-US" dirty="0"/>
            </a:p>
          </p:txBody>
        </p:sp>
        <p:sp>
          <p:nvSpPr>
            <p:cNvPr id="15" name="椭圆 14"/>
            <p:cNvSpPr/>
            <p:nvPr/>
          </p:nvSpPr>
          <p:spPr>
            <a:xfrm>
              <a:off x="4183310" y="2084355"/>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T</a:t>
              </a:r>
              <a:endParaRPr lang="zh-CN" altLang="en-US" dirty="0"/>
            </a:p>
          </p:txBody>
        </p:sp>
        <p:sp>
          <p:nvSpPr>
            <p:cNvPr id="16" name="椭圆 15"/>
            <p:cNvSpPr/>
            <p:nvPr/>
          </p:nvSpPr>
          <p:spPr>
            <a:xfrm>
              <a:off x="4166430" y="2944175"/>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a:t>
              </a:r>
              <a:endParaRPr lang="zh-CN" altLang="en-US" dirty="0"/>
            </a:p>
          </p:txBody>
        </p:sp>
        <p:sp>
          <p:nvSpPr>
            <p:cNvPr id="17" name="椭圆 16"/>
            <p:cNvSpPr/>
            <p:nvPr/>
          </p:nvSpPr>
          <p:spPr>
            <a:xfrm>
              <a:off x="5676031" y="2195055"/>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A</a:t>
              </a:r>
              <a:endParaRPr lang="zh-CN" altLang="en-US" dirty="0"/>
            </a:p>
          </p:txBody>
        </p:sp>
        <p:cxnSp>
          <p:nvCxnSpPr>
            <p:cNvPr id="18" name="直接箭头连接符 17"/>
            <p:cNvCxnSpPr>
              <a:stCxn id="14" idx="6"/>
              <a:endCxn id="17" idx="1"/>
            </p:cNvCxnSpPr>
            <p:nvPr/>
          </p:nvCxnSpPr>
          <p:spPr>
            <a:xfrm>
              <a:off x="4877311" y="1617760"/>
              <a:ext cx="869616" cy="64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6"/>
              <a:endCxn id="17" idx="2"/>
            </p:cNvCxnSpPr>
            <p:nvPr/>
          </p:nvCxnSpPr>
          <p:spPr>
            <a:xfrm flipV="1">
              <a:off x="4894189" y="2437105"/>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6"/>
              <a:endCxn id="17" idx="3"/>
            </p:cNvCxnSpPr>
            <p:nvPr/>
          </p:nvCxnSpPr>
          <p:spPr>
            <a:xfrm flipV="1">
              <a:off x="4877309" y="2608258"/>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5676031" y="3501559"/>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i="1" dirty="0"/>
                <a:t>b</a:t>
              </a:r>
              <a:endParaRPr lang="zh-CN" altLang="en-US" i="1" dirty="0"/>
            </a:p>
          </p:txBody>
        </p:sp>
        <p:cxnSp>
          <p:nvCxnSpPr>
            <p:cNvPr id="60" name="直接箭头连接符 59"/>
            <p:cNvCxnSpPr>
              <a:stCxn id="59" idx="0"/>
              <a:endCxn id="17" idx="4"/>
            </p:cNvCxnSpPr>
            <p:nvPr/>
          </p:nvCxnSpPr>
          <p:spPr>
            <a:xfrm flipV="1">
              <a:off x="5918081" y="2679154"/>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139432" y="3655054"/>
              <a:ext cx="579005" cy="338554"/>
            </a:xfrm>
            <a:prstGeom prst="rect">
              <a:avLst/>
            </a:prstGeom>
            <a:noFill/>
          </p:spPr>
          <p:txBody>
            <a:bodyPr wrap="none" rtlCol="0">
              <a:spAutoFit/>
            </a:bodyPr>
            <a:lstStyle/>
            <a:p>
              <a:r>
                <a:rPr lang="en-US" altLang="zh-CN" dirty="0"/>
                <a:t>bias</a:t>
              </a:r>
              <a:endParaRPr lang="zh-CN" altLang="en-US" dirty="0"/>
            </a:p>
          </p:txBody>
        </p:sp>
      </p:grpSp>
      <p:cxnSp>
        <p:nvCxnSpPr>
          <p:cNvPr id="58" name="连接符: 曲线 57"/>
          <p:cNvCxnSpPr>
            <a:stCxn id="17" idx="6"/>
          </p:cNvCxnSpPr>
          <p:nvPr/>
        </p:nvCxnSpPr>
        <p:spPr>
          <a:xfrm>
            <a:off x="5883631" y="2457077"/>
            <a:ext cx="591182" cy="1345"/>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5" name="连接符: 曲线 4"/>
          <p:cNvCxnSpPr>
            <a:stCxn id="10" idx="3"/>
          </p:cNvCxnSpPr>
          <p:nvPr/>
        </p:nvCxnSpPr>
        <p:spPr>
          <a:xfrm rot="5400000" flipH="1" flipV="1">
            <a:off x="2150986" y="512287"/>
            <a:ext cx="575192" cy="2711984"/>
          </a:xfrm>
          <a:prstGeom prst="curvedConnector2">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32" name="连接符: 曲线 31"/>
          <p:cNvCxnSpPr>
            <a:stCxn id="36" idx="3"/>
          </p:cNvCxnSpPr>
          <p:nvPr/>
        </p:nvCxnSpPr>
        <p:spPr>
          <a:xfrm>
            <a:off x="1525782" y="2356516"/>
            <a:ext cx="2268790" cy="45796"/>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46" name="连接符: 曲线 45"/>
          <p:cNvCxnSpPr/>
          <p:nvPr/>
        </p:nvCxnSpPr>
        <p:spPr>
          <a:xfrm>
            <a:off x="1082589" y="2749269"/>
            <a:ext cx="2636188" cy="570317"/>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grpSp>
        <p:nvGrpSpPr>
          <p:cNvPr id="83" name="组合 82"/>
          <p:cNvGrpSpPr/>
          <p:nvPr/>
        </p:nvGrpSpPr>
        <p:grpSpPr>
          <a:xfrm>
            <a:off x="6529644" y="968526"/>
            <a:ext cx="1636987" cy="3445949"/>
            <a:chOff x="6319841" y="1084644"/>
            <a:chExt cx="1636987" cy="3445949"/>
          </a:xfrm>
        </p:grpSpPr>
        <p:pic>
          <p:nvPicPr>
            <p:cNvPr id="63" name="图片 62"/>
            <p:cNvPicPr>
              <a:picLocks noChangeAspect="1"/>
            </p:cNvPicPr>
            <p:nvPr/>
          </p:nvPicPr>
          <p:blipFill>
            <a:blip r:embed="rId6"/>
            <a:stretch>
              <a:fillRect/>
            </a:stretch>
          </p:blipFill>
          <p:spPr>
            <a:xfrm>
              <a:off x="6560738" y="2171880"/>
              <a:ext cx="855379" cy="862547"/>
            </a:xfrm>
            <a:prstGeom prst="rect">
              <a:avLst/>
            </a:prstGeom>
          </p:spPr>
        </p:pic>
        <p:sp>
          <p:nvSpPr>
            <p:cNvPr id="69" name="矩形 68"/>
            <p:cNvSpPr/>
            <p:nvPr/>
          </p:nvSpPr>
          <p:spPr>
            <a:xfrm>
              <a:off x="6524678" y="1993171"/>
              <a:ext cx="911245" cy="110304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连接符: 曲线 69"/>
            <p:cNvCxnSpPr>
              <a:stCxn id="69" idx="0"/>
            </p:cNvCxnSpPr>
            <p:nvPr/>
          </p:nvCxnSpPr>
          <p:spPr>
            <a:xfrm rot="5400000" flipH="1" flipV="1">
              <a:off x="6959594" y="1390082"/>
              <a:ext cx="623797" cy="582382"/>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72" name="连接符: 曲线 71"/>
            <p:cNvCxnSpPr>
              <a:stCxn id="69" idx="2"/>
            </p:cNvCxnSpPr>
            <p:nvPr/>
          </p:nvCxnSpPr>
          <p:spPr>
            <a:xfrm rot="16200000" flipH="1">
              <a:off x="6882559" y="3193962"/>
              <a:ext cx="667360" cy="471876"/>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pic>
          <p:nvPicPr>
            <p:cNvPr id="75" name="图片 74"/>
            <p:cNvPicPr>
              <a:picLocks noChangeAspect="1"/>
            </p:cNvPicPr>
            <p:nvPr/>
          </p:nvPicPr>
          <p:blipFill>
            <a:blip r:embed="rId7"/>
            <a:stretch>
              <a:fillRect/>
            </a:stretch>
          </p:blipFill>
          <p:spPr>
            <a:xfrm rot="18901545">
              <a:off x="7628537" y="1084644"/>
              <a:ext cx="290200" cy="227913"/>
            </a:xfrm>
            <a:prstGeom prst="rect">
              <a:avLst/>
            </a:prstGeom>
          </p:spPr>
        </p:pic>
        <p:sp>
          <p:nvSpPr>
            <p:cNvPr id="79" name="文本框 78"/>
            <p:cNvSpPr txBox="1"/>
            <p:nvPr/>
          </p:nvSpPr>
          <p:spPr>
            <a:xfrm>
              <a:off x="6319841" y="4192039"/>
              <a:ext cx="1636987" cy="338554"/>
            </a:xfrm>
            <a:prstGeom prst="rect">
              <a:avLst/>
            </a:prstGeom>
            <a:noFill/>
          </p:spPr>
          <p:txBody>
            <a:bodyPr wrap="none" rtlCol="0">
              <a:spAutoFit/>
            </a:bodyPr>
            <a:lstStyle/>
            <a:p>
              <a:r>
                <a:rPr lang="en-US" altLang="zh-CN" dirty="0"/>
                <a:t>&lt;0.5: not jump</a:t>
              </a:r>
              <a:endParaRPr lang="zh-CN" altLang="en-US" dirty="0"/>
            </a:p>
          </p:txBody>
        </p:sp>
        <p:sp>
          <p:nvSpPr>
            <p:cNvPr id="80" name="文本框 79"/>
            <p:cNvSpPr txBox="1"/>
            <p:nvPr/>
          </p:nvSpPr>
          <p:spPr>
            <a:xfrm>
              <a:off x="6367103" y="1169976"/>
              <a:ext cx="1242648" cy="338554"/>
            </a:xfrm>
            <a:prstGeom prst="rect">
              <a:avLst/>
            </a:prstGeom>
            <a:noFill/>
          </p:spPr>
          <p:txBody>
            <a:bodyPr wrap="none" rtlCol="0">
              <a:spAutoFit/>
            </a:bodyPr>
            <a:lstStyle/>
            <a:p>
              <a:r>
                <a:rPr lang="en-US" altLang="zh-CN" dirty="0"/>
                <a:t>&gt;0.5: jump</a:t>
              </a:r>
              <a:endParaRPr lang="zh-CN" altLang="en-US" dirty="0"/>
            </a:p>
          </p:txBody>
        </p:sp>
        <p:pic>
          <p:nvPicPr>
            <p:cNvPr id="81" name="图片 80"/>
            <p:cNvPicPr>
              <a:picLocks noChangeAspect="1"/>
            </p:cNvPicPr>
            <p:nvPr/>
          </p:nvPicPr>
          <p:blipFill>
            <a:blip r:embed="rId7"/>
            <a:stretch>
              <a:fillRect/>
            </a:stretch>
          </p:blipFill>
          <p:spPr>
            <a:xfrm rot="3042661">
              <a:off x="7377174" y="3968223"/>
              <a:ext cx="290200" cy="22791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anim calcmode="lin" valueType="num">
                                      <p:cBhvr>
                                        <p:cTn id="13" dur="300" fill="hold"/>
                                        <p:tgtEl>
                                          <p:spTgt spid="4"/>
                                        </p:tgtEl>
                                        <p:attrNameLst>
                                          <p:attrName>ppt_x</p:attrName>
                                        </p:attrNameLst>
                                      </p:cBhvr>
                                      <p:tavLst>
                                        <p:tav tm="0">
                                          <p:val>
                                            <p:strVal val="#ppt_x"/>
                                          </p:val>
                                        </p:tav>
                                        <p:tav tm="100000">
                                          <p:val>
                                            <p:strVal val="#ppt_x"/>
                                          </p:val>
                                        </p:tav>
                                      </p:tavLst>
                                    </p:anim>
                                    <p:anim calcmode="lin" valueType="num">
                                      <p:cBhvr>
                                        <p:cTn id="14" dur="3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300" fill="hold"/>
                                        <p:tgtEl>
                                          <p:spTgt spid="5"/>
                                        </p:tgtEl>
                                        <p:attrNameLst>
                                          <p:attrName>ppt_x</p:attrName>
                                        </p:attrNameLst>
                                      </p:cBhvr>
                                      <p:tavLst>
                                        <p:tav tm="0">
                                          <p:val>
                                            <p:strVal val="#ppt_x"/>
                                          </p:val>
                                        </p:tav>
                                        <p:tav tm="100000">
                                          <p:val>
                                            <p:strVal val="#ppt_x"/>
                                          </p:val>
                                        </p:tav>
                                      </p:tavLst>
                                    </p:anim>
                                    <p:anim calcmode="lin" valueType="num">
                                      <p:cBhvr additive="base">
                                        <p:cTn id="18" dur="3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300" fill="hold"/>
                                        <p:tgtEl>
                                          <p:spTgt spid="32"/>
                                        </p:tgtEl>
                                        <p:attrNameLst>
                                          <p:attrName>ppt_x</p:attrName>
                                        </p:attrNameLst>
                                      </p:cBhvr>
                                      <p:tavLst>
                                        <p:tav tm="0">
                                          <p:val>
                                            <p:strVal val="#ppt_x"/>
                                          </p:val>
                                        </p:tav>
                                        <p:tav tm="100000">
                                          <p:val>
                                            <p:strVal val="#ppt_x"/>
                                          </p:val>
                                        </p:tav>
                                      </p:tavLst>
                                    </p:anim>
                                    <p:anim calcmode="lin" valueType="num">
                                      <p:cBhvr additive="base">
                                        <p:cTn id="22" dur="300" fill="hold"/>
                                        <p:tgtEl>
                                          <p:spTgt spid="3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300" fill="hold"/>
                                        <p:tgtEl>
                                          <p:spTgt spid="46"/>
                                        </p:tgtEl>
                                        <p:attrNameLst>
                                          <p:attrName>ppt_x</p:attrName>
                                        </p:attrNameLst>
                                      </p:cBhvr>
                                      <p:tavLst>
                                        <p:tav tm="0">
                                          <p:val>
                                            <p:strVal val="#ppt_x"/>
                                          </p:val>
                                        </p:tav>
                                        <p:tav tm="100000">
                                          <p:val>
                                            <p:strVal val="#ppt_x"/>
                                          </p:val>
                                        </p:tav>
                                      </p:tavLst>
                                    </p:anim>
                                    <p:anim calcmode="lin" valueType="num">
                                      <p:cBhvr additive="base">
                                        <p:cTn id="26" dur="3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300" fill="hold"/>
                                        <p:tgtEl>
                                          <p:spTgt spid="58"/>
                                        </p:tgtEl>
                                        <p:attrNameLst>
                                          <p:attrName>ppt_x</p:attrName>
                                        </p:attrNameLst>
                                      </p:cBhvr>
                                      <p:tavLst>
                                        <p:tav tm="0">
                                          <p:val>
                                            <p:strVal val="#ppt_x"/>
                                          </p:val>
                                        </p:tav>
                                        <p:tav tm="100000">
                                          <p:val>
                                            <p:strVal val="#ppt_x"/>
                                          </p:val>
                                        </p:tav>
                                      </p:tavLst>
                                    </p:anim>
                                    <p:anim calcmode="lin" valueType="num">
                                      <p:cBhvr additive="base">
                                        <p:cTn id="30" dur="300" fill="hold"/>
                                        <p:tgtEl>
                                          <p:spTgt spid="58"/>
                                        </p:tgtEl>
                                        <p:attrNameLst>
                                          <p:attrName>ppt_y</p:attrName>
                                        </p:attrNameLst>
                                      </p:cBhvr>
                                      <p:tavLst>
                                        <p:tav tm="0">
                                          <p:val>
                                            <p:strVal val="1+#ppt_h/2"/>
                                          </p:val>
                                        </p:tav>
                                        <p:tav tm="100000">
                                          <p:val>
                                            <p:strVal val="#ppt_y"/>
                                          </p:val>
                                        </p:tav>
                                      </p:tavLst>
                                    </p:anim>
                                  </p:childTnLst>
                                </p:cTn>
                              </p:par>
                            </p:childTnLst>
                          </p:cTn>
                        </p:par>
                        <p:par>
                          <p:cTn id="31" fill="hold">
                            <p:stCondLst>
                              <p:cond delay="300"/>
                            </p:stCondLst>
                            <p:childTnLst>
                              <p:par>
                                <p:cTn id="32" presetID="2" presetClass="entr" presetSubtype="4"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additive="base">
                                        <p:cTn id="34" dur="300" fill="hold"/>
                                        <p:tgtEl>
                                          <p:spTgt spid="83"/>
                                        </p:tgtEl>
                                        <p:attrNameLst>
                                          <p:attrName>ppt_x</p:attrName>
                                        </p:attrNameLst>
                                      </p:cBhvr>
                                      <p:tavLst>
                                        <p:tav tm="0">
                                          <p:val>
                                            <p:strVal val="#ppt_x"/>
                                          </p:val>
                                        </p:tav>
                                        <p:tav tm="100000">
                                          <p:val>
                                            <p:strVal val="#ppt_x"/>
                                          </p:val>
                                        </p:tav>
                                      </p:tavLst>
                                    </p:anim>
                                    <p:anim calcmode="lin" valueType="num">
                                      <p:cBhvr additive="base">
                                        <p:cTn id="35" dur="3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2620587" y="102956"/>
            <a:ext cx="4073872" cy="461665"/>
          </a:xfrm>
          <a:prstGeom prst="rect">
            <a:avLst/>
          </a:prstGeom>
        </p:spPr>
        <p:txBody>
          <a:bodyPr wrap="none">
            <a:spAutoFit/>
          </a:bodyPr>
          <a:lstStyle/>
          <a:p>
            <a:r>
              <a:rPr lang="en-US" altLang="zh-CN" sz="2400" b="1" dirty="0">
                <a:solidFill>
                  <a:srgbClr val="2E97BC"/>
                </a:solidFill>
                <a:cs typeface="+mn-ea"/>
                <a:sym typeface="+mn-lt"/>
              </a:rPr>
              <a:t>How do I apply the NEAT</a:t>
            </a:r>
            <a:endParaRPr lang="zh-CN" altLang="en-US" sz="2400" b="1" dirty="0">
              <a:solidFill>
                <a:srgbClr val="2E97BC"/>
              </a:solidFill>
              <a:cs typeface="+mn-ea"/>
              <a:sym typeface="+mn-lt"/>
            </a:endParaRPr>
          </a:p>
        </p:txBody>
      </p:sp>
      <p:cxnSp>
        <p:nvCxnSpPr>
          <p:cNvPr id="9" name="直接连接符 8"/>
          <p:cNvCxnSpPr/>
          <p:nvPr/>
        </p:nvCxnSpPr>
        <p:spPr>
          <a:xfrm>
            <a:off x="1692250" y="3395379"/>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1689756" y="2281013"/>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箭头: 右 9"/>
          <p:cNvSpPr/>
          <p:nvPr/>
        </p:nvSpPr>
        <p:spPr>
          <a:xfrm rot="16200000">
            <a:off x="1561659" y="2359781"/>
            <a:ext cx="167954" cy="7579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rot="5400000">
            <a:off x="1215727" y="2927571"/>
            <a:ext cx="859822" cy="757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p:cNvSpPr/>
          <p:nvPr/>
        </p:nvSpPr>
        <p:spPr>
          <a:xfrm>
            <a:off x="1691445" y="2468546"/>
            <a:ext cx="397383" cy="915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2092188" y="2325824"/>
            <a:ext cx="0" cy="1069554"/>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4" name="组合 63"/>
          <p:cNvGrpSpPr/>
          <p:nvPr/>
        </p:nvGrpSpPr>
        <p:grpSpPr>
          <a:xfrm>
            <a:off x="1630470" y="1047356"/>
            <a:ext cx="880616" cy="1104175"/>
            <a:chOff x="4388030" y="1109243"/>
            <a:chExt cx="2559875" cy="3262194"/>
          </a:xfrm>
        </p:grpSpPr>
        <p:sp>
          <p:nvSpPr>
            <p:cNvPr id="13" name="矩形 1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4" name="椭圆 1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5" name="椭圆 1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6" name="椭圆 1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7" name="椭圆 1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8" name="直接箭头连接符 17"/>
            <p:cNvCxnSpPr>
              <a:stCxn id="14" idx="6"/>
              <a:endCxn id="1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6"/>
              <a:endCxn id="1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6"/>
              <a:endCxn id="1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60" name="直接箭头连接符 59"/>
            <p:cNvCxnSpPr>
              <a:stCxn id="59" idx="0"/>
              <a:endCxn id="1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055133" y="2441356"/>
            <a:ext cx="914201" cy="1146286"/>
            <a:chOff x="4388030" y="1109243"/>
            <a:chExt cx="2559875" cy="3262194"/>
          </a:xfrm>
        </p:grpSpPr>
        <p:sp>
          <p:nvSpPr>
            <p:cNvPr id="25" name="矩形 24"/>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7" name="椭圆 26"/>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8" name="椭圆 27"/>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9" name="椭圆 28"/>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2" name="椭圆 31"/>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35" name="直接箭头连接符 34"/>
            <p:cNvCxnSpPr>
              <a:stCxn id="27" idx="6"/>
              <a:endCxn id="32"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8" idx="6"/>
              <a:endCxn id="32"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9" idx="6"/>
              <a:endCxn id="32"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41" name="直接箭头连接符 40"/>
            <p:cNvCxnSpPr>
              <a:stCxn id="40" idx="0"/>
              <a:endCxn id="32"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2231042" y="2540791"/>
            <a:ext cx="880616" cy="1104174"/>
            <a:chOff x="4388030" y="1109243"/>
            <a:chExt cx="2559875" cy="3262194"/>
          </a:xfrm>
        </p:grpSpPr>
        <p:sp>
          <p:nvSpPr>
            <p:cNvPr id="43" name="矩形 4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4" name="椭圆 4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5" name="椭圆 4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6" name="椭圆 4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7" name="椭圆 4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48" name="直接箭头连接符 47"/>
            <p:cNvCxnSpPr>
              <a:stCxn id="44" idx="6"/>
              <a:endCxn id="4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6"/>
              <a:endCxn id="4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6" idx="6"/>
              <a:endCxn id="4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52" name="直接箭头连接符 51"/>
            <p:cNvCxnSpPr>
              <a:stCxn id="51" idx="0"/>
              <a:endCxn id="4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795314" y="4175388"/>
            <a:ext cx="336327" cy="46388"/>
            <a:chOff x="1832410" y="4035773"/>
            <a:chExt cx="336327" cy="46388"/>
          </a:xfrm>
        </p:grpSpPr>
        <p:sp>
          <p:nvSpPr>
            <p:cNvPr id="53" name="椭圆 52"/>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椭圆 54"/>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2" name="组合 71"/>
          <p:cNvGrpSpPr/>
          <p:nvPr/>
        </p:nvGrpSpPr>
        <p:grpSpPr>
          <a:xfrm>
            <a:off x="4087350" y="1080734"/>
            <a:ext cx="914934" cy="1147206"/>
            <a:chOff x="3302613" y="2663149"/>
            <a:chExt cx="1045791" cy="1311283"/>
          </a:xfrm>
        </p:grpSpPr>
        <p:sp>
          <p:nvSpPr>
            <p:cNvPr id="57" name="矩形 56"/>
            <p:cNvSpPr/>
            <p:nvPr/>
          </p:nvSpPr>
          <p:spPr>
            <a:xfrm>
              <a:off x="3302613" y="2663149"/>
              <a:ext cx="1045791" cy="131128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8" name="椭圆 57"/>
            <p:cNvSpPr/>
            <p:nvPr/>
          </p:nvSpPr>
          <p:spPr>
            <a:xfrm>
              <a:off x="3423902" y="2813393"/>
              <a:ext cx="290416"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1" name="椭圆 60"/>
            <p:cNvSpPr/>
            <p:nvPr/>
          </p:nvSpPr>
          <p:spPr>
            <a:xfrm>
              <a:off x="3442587" y="3144259"/>
              <a:ext cx="290417"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2" name="椭圆 61"/>
            <p:cNvSpPr/>
            <p:nvPr/>
          </p:nvSpPr>
          <p:spPr>
            <a:xfrm>
              <a:off x="3435691" y="3489875"/>
              <a:ext cx="290417"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3" name="椭圆 62"/>
            <p:cNvSpPr/>
            <p:nvPr/>
          </p:nvSpPr>
          <p:spPr>
            <a:xfrm>
              <a:off x="4052411" y="3188756"/>
              <a:ext cx="197770" cy="1945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65" name="直接箭头连接符 64"/>
            <p:cNvCxnSpPr>
              <a:stCxn id="58" idx="6"/>
              <a:endCxn id="70" idx="2"/>
            </p:cNvCxnSpPr>
            <p:nvPr/>
          </p:nvCxnSpPr>
          <p:spPr>
            <a:xfrm>
              <a:off x="3714318" y="2956267"/>
              <a:ext cx="170558" cy="3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1" idx="6"/>
              <a:endCxn id="63" idx="2"/>
            </p:cNvCxnSpPr>
            <p:nvPr/>
          </p:nvCxnSpPr>
          <p:spPr>
            <a:xfrm flipV="1">
              <a:off x="3733004" y="3286051"/>
              <a:ext cx="319408" cy="1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2" idx="6"/>
              <a:endCxn id="63" idx="3"/>
            </p:cNvCxnSpPr>
            <p:nvPr/>
          </p:nvCxnSpPr>
          <p:spPr>
            <a:xfrm flipV="1">
              <a:off x="3726108" y="3354849"/>
              <a:ext cx="355267" cy="27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4052411" y="3713923"/>
              <a:ext cx="197770" cy="19459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69" name="直接箭头连接符 68"/>
            <p:cNvCxnSpPr>
              <a:stCxn id="68" idx="0"/>
              <a:endCxn id="63" idx="4"/>
            </p:cNvCxnSpPr>
            <p:nvPr/>
          </p:nvCxnSpPr>
          <p:spPr>
            <a:xfrm flipV="1">
              <a:off x="4151296" y="3383346"/>
              <a:ext cx="0" cy="330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3884876" y="2913196"/>
              <a:ext cx="167535" cy="16484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cxnSp>
          <p:nvCxnSpPr>
            <p:cNvPr id="71" name="直接箭头连接符 70"/>
            <p:cNvCxnSpPr>
              <a:stCxn id="70" idx="5"/>
              <a:endCxn id="63" idx="1"/>
            </p:cNvCxnSpPr>
            <p:nvPr/>
          </p:nvCxnSpPr>
          <p:spPr>
            <a:xfrm>
              <a:off x="4027876" y="3053897"/>
              <a:ext cx="53498" cy="163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832814" y="1548681"/>
            <a:ext cx="336327" cy="46388"/>
            <a:chOff x="1832410" y="4035773"/>
            <a:chExt cx="336327" cy="46388"/>
          </a:xfrm>
        </p:grpSpPr>
        <p:sp>
          <p:nvSpPr>
            <p:cNvPr id="74" name="椭圆 73"/>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椭圆 74"/>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椭圆 75"/>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2" name="组合 111"/>
          <p:cNvGrpSpPr/>
          <p:nvPr/>
        </p:nvGrpSpPr>
        <p:grpSpPr>
          <a:xfrm>
            <a:off x="3685157" y="2618891"/>
            <a:ext cx="880616" cy="1104174"/>
            <a:chOff x="4388030" y="1109243"/>
            <a:chExt cx="2559875" cy="3262194"/>
          </a:xfrm>
        </p:grpSpPr>
        <p:sp>
          <p:nvSpPr>
            <p:cNvPr id="113" name="矩形 11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4" name="椭圆 11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5" name="椭圆 11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6" name="椭圆 11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7" name="椭圆 11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18" name="直接箭头连接符 117"/>
            <p:cNvCxnSpPr>
              <a:stCxn id="114" idx="6"/>
              <a:endCxn id="11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15" idx="6"/>
              <a:endCxn id="11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116" idx="6"/>
              <a:endCxn id="11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椭圆 120"/>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122" name="直接箭头连接符 121"/>
            <p:cNvCxnSpPr>
              <a:stCxn id="121" idx="0"/>
              <a:endCxn id="11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4822915" y="2600761"/>
            <a:ext cx="880616" cy="1104174"/>
            <a:chOff x="4388030" y="1109243"/>
            <a:chExt cx="2559875" cy="3262194"/>
          </a:xfrm>
        </p:grpSpPr>
        <p:sp>
          <p:nvSpPr>
            <p:cNvPr id="124" name="矩形 123"/>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25" name="椭圆 124"/>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6" name="椭圆 125"/>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7" name="椭圆 126"/>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8" name="椭圆 127"/>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29" name="直接箭头连接符 128"/>
            <p:cNvCxnSpPr>
              <a:stCxn id="125" idx="6"/>
              <a:endCxn id="128"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26" idx="6"/>
              <a:endCxn id="128"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127" idx="6"/>
              <a:endCxn id="128"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133" name="直接箭头连接符 132"/>
            <p:cNvCxnSpPr>
              <a:stCxn id="132" idx="0"/>
              <a:endCxn id="128"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34" name="图片 133"/>
          <p:cNvPicPr>
            <a:picLocks noChangeAspect="1"/>
          </p:cNvPicPr>
          <p:nvPr/>
        </p:nvPicPr>
        <p:blipFill>
          <a:blip r:embed="rId4"/>
          <a:stretch>
            <a:fillRect/>
          </a:stretch>
        </p:blipFill>
        <p:spPr>
          <a:xfrm>
            <a:off x="2954633" y="1561458"/>
            <a:ext cx="731583" cy="419136"/>
          </a:xfrm>
          <a:prstGeom prst="rect">
            <a:avLst/>
          </a:prstGeom>
        </p:spPr>
      </p:pic>
      <p:pic>
        <p:nvPicPr>
          <p:cNvPr id="136" name="图片 135"/>
          <p:cNvPicPr>
            <a:picLocks noChangeAspect="1"/>
          </p:cNvPicPr>
          <p:nvPr/>
        </p:nvPicPr>
        <p:blipFill>
          <a:blip r:embed="rId4"/>
          <a:stretch>
            <a:fillRect/>
          </a:stretch>
        </p:blipFill>
        <p:spPr>
          <a:xfrm>
            <a:off x="5694432" y="1500749"/>
            <a:ext cx="731583" cy="419136"/>
          </a:xfrm>
          <a:prstGeom prst="rect">
            <a:avLst/>
          </a:prstGeom>
        </p:spPr>
      </p:pic>
      <p:grpSp>
        <p:nvGrpSpPr>
          <p:cNvPr id="137" name="组合 136"/>
          <p:cNvGrpSpPr/>
          <p:nvPr/>
        </p:nvGrpSpPr>
        <p:grpSpPr>
          <a:xfrm>
            <a:off x="7312973" y="1554564"/>
            <a:ext cx="336327" cy="46388"/>
            <a:chOff x="1832410" y="4035773"/>
            <a:chExt cx="336327" cy="46388"/>
          </a:xfrm>
        </p:grpSpPr>
        <p:sp>
          <p:nvSpPr>
            <p:cNvPr id="138" name="椭圆 137"/>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9" name="椭圆 138"/>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0" name="椭圆 139"/>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41" name="组合 140"/>
          <p:cNvGrpSpPr/>
          <p:nvPr/>
        </p:nvGrpSpPr>
        <p:grpSpPr>
          <a:xfrm>
            <a:off x="4407001" y="4156134"/>
            <a:ext cx="336327" cy="46388"/>
            <a:chOff x="1832410" y="4035773"/>
            <a:chExt cx="336327" cy="46388"/>
          </a:xfrm>
        </p:grpSpPr>
        <p:sp>
          <p:nvSpPr>
            <p:cNvPr id="142" name="椭圆 141"/>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3" name="椭圆 142"/>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4" name="椭圆 143"/>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46" name="矩形 145"/>
          <p:cNvSpPr/>
          <p:nvPr/>
        </p:nvSpPr>
        <p:spPr>
          <a:xfrm>
            <a:off x="6832904" y="3184630"/>
            <a:ext cx="914934" cy="114720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58" name="矩形 157"/>
          <p:cNvSpPr/>
          <p:nvPr/>
        </p:nvSpPr>
        <p:spPr>
          <a:xfrm>
            <a:off x="6751687" y="3599284"/>
            <a:ext cx="1072876" cy="369332"/>
          </a:xfrm>
          <a:prstGeom prst="rect">
            <a:avLst/>
          </a:prstGeom>
        </p:spPr>
        <p:txBody>
          <a:bodyPr wrap="square">
            <a:spAutoFit/>
          </a:bodyPr>
          <a:lstStyle/>
          <a:p>
            <a:pPr algn="ctr"/>
            <a:r>
              <a:rPr lang="en-US" altLang="zh-CN" sz="1800" b="1" dirty="0">
                <a:solidFill>
                  <a:srgbClr val="FF0000"/>
                </a:solidFill>
                <a:cs typeface="+mn-ea"/>
                <a:sym typeface="+mn-lt"/>
              </a:rPr>
              <a:t>Best</a:t>
            </a:r>
            <a:endParaRPr lang="zh-CN" altLang="en-US" sz="1800" b="1" dirty="0">
              <a:solidFill>
                <a:srgbClr val="FF0000"/>
              </a:solidFill>
              <a:cs typeface="+mn-ea"/>
              <a:sym typeface="+mn-lt"/>
            </a:endParaRPr>
          </a:p>
        </p:txBody>
      </p:sp>
      <p:pic>
        <p:nvPicPr>
          <p:cNvPr id="159" name="图片 158"/>
          <p:cNvPicPr>
            <a:picLocks noChangeAspect="1"/>
          </p:cNvPicPr>
          <p:nvPr/>
        </p:nvPicPr>
        <p:blipFill>
          <a:blip r:embed="rId4"/>
          <a:stretch>
            <a:fillRect/>
          </a:stretch>
        </p:blipFill>
        <p:spPr>
          <a:xfrm rot="5400000">
            <a:off x="6905776" y="2408023"/>
            <a:ext cx="731583" cy="419136"/>
          </a:xfrm>
          <a:prstGeom prst="rect">
            <a:avLst/>
          </a:prstGeom>
        </p:spPr>
      </p:pic>
      <p:sp>
        <p:nvSpPr>
          <p:cNvPr id="2" name="文本框 1"/>
          <p:cNvSpPr txBox="1"/>
          <p:nvPr/>
        </p:nvSpPr>
        <p:spPr>
          <a:xfrm>
            <a:off x="3836404" y="752681"/>
            <a:ext cx="1431802" cy="338554"/>
          </a:xfrm>
          <a:prstGeom prst="rect">
            <a:avLst/>
          </a:prstGeom>
          <a:noFill/>
        </p:spPr>
        <p:txBody>
          <a:bodyPr wrap="none" rtlCol="0">
            <a:spAutoFit/>
          </a:bodyPr>
          <a:lstStyle/>
          <a:p>
            <a:r>
              <a:rPr lang="en-US" altLang="zh-CN" b="1" dirty="0">
                <a:solidFill>
                  <a:schemeClr val="bg1">
                    <a:lumMod val="65000"/>
                  </a:schemeClr>
                </a:solidFill>
              </a:rPr>
              <a:t>may change</a:t>
            </a:r>
            <a:endParaRPr lang="zh-CN" altLang="en-US" b="1"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3811590" y="117816"/>
            <a:ext cx="1300356" cy="461665"/>
          </a:xfrm>
          <a:prstGeom prst="rect">
            <a:avLst/>
          </a:prstGeom>
        </p:spPr>
        <p:txBody>
          <a:bodyPr wrap="none">
            <a:spAutoFit/>
          </a:bodyPr>
          <a:lstStyle/>
          <a:p>
            <a:r>
              <a:rPr lang="en-US" altLang="zh-CN" sz="2400" b="1" dirty="0">
                <a:solidFill>
                  <a:srgbClr val="2E97BC"/>
                </a:solidFill>
                <a:cs typeface="+mn-ea"/>
                <a:sym typeface="+mn-lt"/>
              </a:rPr>
              <a:t>System</a:t>
            </a:r>
            <a:endParaRPr lang="zh-CN" altLang="en-US" sz="2400" b="1" dirty="0">
              <a:solidFill>
                <a:srgbClr val="2E97BC"/>
              </a:solidFill>
              <a:cs typeface="+mn-ea"/>
              <a:sym typeface="+mn-lt"/>
            </a:endParaRPr>
          </a:p>
        </p:txBody>
      </p:sp>
      <p:sp>
        <p:nvSpPr>
          <p:cNvPr id="4" name="矩形: 圆角 3"/>
          <p:cNvSpPr/>
          <p:nvPr/>
        </p:nvSpPr>
        <p:spPr>
          <a:xfrm>
            <a:off x="537332" y="615701"/>
            <a:ext cx="7848872" cy="4208710"/>
          </a:xfrm>
          <a:prstGeom prst="roundRect">
            <a:avLst/>
          </a:prstGeom>
          <a:noFill/>
          <a:ln>
            <a:prstDash val="lgDash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2" name="矩形: 圆角 101"/>
          <p:cNvSpPr/>
          <p:nvPr/>
        </p:nvSpPr>
        <p:spPr>
          <a:xfrm>
            <a:off x="1147043" y="1058462"/>
            <a:ext cx="1881529"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Bird</a:t>
            </a:r>
            <a:endParaRPr lang="zh-CN" altLang="en-US" dirty="0"/>
          </a:p>
        </p:txBody>
      </p:sp>
      <p:sp>
        <p:nvSpPr>
          <p:cNvPr id="103" name="矩形: 圆角 102"/>
          <p:cNvSpPr/>
          <p:nvPr/>
        </p:nvSpPr>
        <p:spPr>
          <a:xfrm>
            <a:off x="1139007" y="1688760"/>
            <a:ext cx="1887725"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Pipe</a:t>
            </a:r>
            <a:endParaRPr lang="zh-CN" altLang="en-US" dirty="0"/>
          </a:p>
        </p:txBody>
      </p:sp>
      <p:sp>
        <p:nvSpPr>
          <p:cNvPr id="104" name="矩形: 圆角 103"/>
          <p:cNvSpPr/>
          <p:nvPr/>
        </p:nvSpPr>
        <p:spPr>
          <a:xfrm>
            <a:off x="1139007" y="2296768"/>
            <a:ext cx="1887725"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Base</a:t>
            </a:r>
            <a:endParaRPr lang="zh-CN" altLang="en-US" dirty="0"/>
          </a:p>
        </p:txBody>
      </p:sp>
      <p:sp>
        <p:nvSpPr>
          <p:cNvPr id="5" name="矩形: 圆角 4"/>
          <p:cNvSpPr/>
          <p:nvPr/>
        </p:nvSpPr>
        <p:spPr>
          <a:xfrm>
            <a:off x="994991" y="935064"/>
            <a:ext cx="2163708" cy="1963255"/>
          </a:xfrm>
          <a:prstGeom prst="roundRect">
            <a:avLst/>
          </a:prstGeom>
          <a:noFill/>
          <a:ln w="28575" cap="flat" cmpd="sng" algn="ctr">
            <a:solidFill>
              <a:srgbClr val="FF0000"/>
            </a:solidFill>
            <a:prstDash val="lgDash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06" name="矩形: 圆角 105"/>
          <p:cNvSpPr/>
          <p:nvPr/>
        </p:nvSpPr>
        <p:spPr>
          <a:xfrm>
            <a:off x="1129645" y="3685206"/>
            <a:ext cx="2828438"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sp>
        <p:nvSpPr>
          <p:cNvPr id="156" name="矩形: 圆角 155"/>
          <p:cNvSpPr/>
          <p:nvPr/>
        </p:nvSpPr>
        <p:spPr>
          <a:xfrm>
            <a:off x="5240565" y="4208588"/>
            <a:ext cx="1224136"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run</a:t>
            </a:r>
            <a:endParaRPr lang="zh-CN" altLang="en-US" dirty="0"/>
          </a:p>
        </p:txBody>
      </p:sp>
      <p:cxnSp>
        <p:nvCxnSpPr>
          <p:cNvPr id="23" name="连接符: 曲线 22"/>
          <p:cNvCxnSpPr>
            <a:stCxn id="5" idx="1"/>
            <a:endCxn id="106" idx="1"/>
          </p:cNvCxnSpPr>
          <p:nvPr/>
        </p:nvCxnSpPr>
        <p:spPr>
          <a:xfrm rot="10800000" flipH="1" flipV="1">
            <a:off x="994991" y="1916692"/>
            <a:ext cx="134654" cy="1984538"/>
          </a:xfrm>
          <a:prstGeom prst="curvedConnector3">
            <a:avLst>
              <a:gd name="adj1" fmla="val -169768"/>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57" name="连接符: 曲线 156"/>
          <p:cNvCxnSpPr>
            <a:stCxn id="106" idx="2"/>
            <a:endCxn id="156" idx="1"/>
          </p:cNvCxnSpPr>
          <p:nvPr/>
        </p:nvCxnSpPr>
        <p:spPr>
          <a:xfrm rot="16200000" flipH="1">
            <a:off x="3738535" y="2922582"/>
            <a:ext cx="307358" cy="2696701"/>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65" name="矩形: 圆角 164"/>
          <p:cNvSpPr/>
          <p:nvPr/>
        </p:nvSpPr>
        <p:spPr>
          <a:xfrm>
            <a:off x="5022937" y="3011133"/>
            <a:ext cx="1659391" cy="599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sp>
        <p:nvSpPr>
          <p:cNvPr id="166" name="矩形: 圆角 165"/>
          <p:cNvSpPr/>
          <p:nvPr/>
        </p:nvSpPr>
        <p:spPr>
          <a:xfrm>
            <a:off x="3418708" y="923059"/>
            <a:ext cx="2163708" cy="1676516"/>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 module </a:t>
            </a:r>
            <a:endParaRPr lang="zh-CN" altLang="en-US" b="1" dirty="0">
              <a:solidFill>
                <a:schemeClr val="bg1"/>
              </a:solidFill>
            </a:endParaRPr>
          </a:p>
        </p:txBody>
      </p:sp>
      <p:sp>
        <p:nvSpPr>
          <p:cNvPr id="167" name="矩形: 圆角 166"/>
          <p:cNvSpPr/>
          <p:nvPr/>
        </p:nvSpPr>
        <p:spPr>
          <a:xfrm>
            <a:off x="5856207" y="917478"/>
            <a:ext cx="2163708" cy="16765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i="0" dirty="0">
                <a:solidFill>
                  <a:schemeClr val="tx1"/>
                </a:solidFill>
                <a:effectLst/>
                <a:latin typeface="Roboto" panose="02000000000000000000" pitchFamily="2" charset="0"/>
              </a:rPr>
              <a:t>NEAT module</a:t>
            </a:r>
            <a:endParaRPr lang="zh-CN" altLang="en-US" b="1" dirty="0">
              <a:solidFill>
                <a:schemeClr val="tx1"/>
              </a:solidFill>
            </a:endParaRPr>
          </a:p>
        </p:txBody>
      </p:sp>
      <p:cxnSp>
        <p:nvCxnSpPr>
          <p:cNvPr id="168" name="连接符: 曲线 167"/>
          <p:cNvCxnSpPr>
            <a:stCxn id="166" idx="2"/>
            <a:endCxn id="156" idx="1"/>
          </p:cNvCxnSpPr>
          <p:nvPr/>
        </p:nvCxnSpPr>
        <p:spPr>
          <a:xfrm rot="16200000" flipH="1">
            <a:off x="3958045" y="3142091"/>
            <a:ext cx="1825037" cy="740003"/>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6" name="连接符: 曲线 175"/>
          <p:cNvCxnSpPr>
            <a:stCxn id="167" idx="2"/>
            <a:endCxn id="156" idx="3"/>
          </p:cNvCxnSpPr>
          <p:nvPr/>
        </p:nvCxnSpPr>
        <p:spPr>
          <a:xfrm rot="5400000">
            <a:off x="5786072" y="3272622"/>
            <a:ext cx="1830619" cy="473360"/>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9" name="连接符: 曲线 178"/>
          <p:cNvCxnSpPr>
            <a:stCxn id="165" idx="2"/>
            <a:endCxn id="156" idx="0"/>
          </p:cNvCxnSpPr>
          <p:nvPr/>
        </p:nvCxnSpPr>
        <p:spPr>
          <a:xfrm rot="5400000">
            <a:off x="5553477" y="3909431"/>
            <a:ext cx="598313" cy="12700"/>
          </a:xfrm>
          <a:prstGeom prst="curvedConnector3">
            <a:avLst>
              <a:gd name="adj1" fmla="val 50000"/>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34" name="矩形: 圆角 33"/>
          <p:cNvSpPr/>
          <p:nvPr/>
        </p:nvSpPr>
        <p:spPr>
          <a:xfrm>
            <a:off x="2677427" y="3088300"/>
            <a:ext cx="1073204" cy="38088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endParaRPr lang="zh-CN" altLang="en-US" dirty="0"/>
          </a:p>
        </p:txBody>
      </p:sp>
      <p:cxnSp>
        <p:nvCxnSpPr>
          <p:cNvPr id="12" name="连接符: 曲线 11"/>
          <p:cNvCxnSpPr>
            <a:stCxn id="34" idx="1"/>
            <a:endCxn id="5" idx="2"/>
          </p:cNvCxnSpPr>
          <p:nvPr/>
        </p:nvCxnSpPr>
        <p:spPr>
          <a:xfrm rot="10800000">
            <a:off x="2076845" y="2898319"/>
            <a:ext cx="600582" cy="380422"/>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79" name="矩形: 圆角 78"/>
          <p:cNvSpPr/>
          <p:nvPr/>
        </p:nvSpPr>
        <p:spPr>
          <a:xfrm>
            <a:off x="951281" y="3369981"/>
            <a:ext cx="4336433" cy="5142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Reward = fitness of genome = score*10</a:t>
            </a:r>
          </a:p>
        </p:txBody>
      </p:sp>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906314" y="-1111250"/>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47" name="矩形: 圆角 46"/>
          <p:cNvSpPr/>
          <p:nvPr/>
        </p:nvSpPr>
        <p:spPr>
          <a:xfrm>
            <a:off x="1332210" y="2016100"/>
            <a:ext cx="2808312" cy="1012673"/>
          </a:xfrm>
          <a:prstGeom prst="roundRect">
            <a:avLst/>
          </a:prstGeom>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3" name="矩形 32"/>
          <p:cNvSpPr/>
          <p:nvPr/>
        </p:nvSpPr>
        <p:spPr>
          <a:xfrm>
            <a:off x="2637884" y="211134"/>
            <a:ext cx="3954865" cy="461665"/>
          </a:xfrm>
          <a:prstGeom prst="rect">
            <a:avLst/>
          </a:prstGeom>
        </p:spPr>
        <p:txBody>
          <a:bodyPr wrap="none">
            <a:spAutoFit/>
          </a:bodyPr>
          <a:lstStyle/>
          <a:p>
            <a:r>
              <a:rPr lang="en-US" altLang="zh-CN" sz="2400" b="1" dirty="0" err="1">
                <a:solidFill>
                  <a:srgbClr val="2E97BC"/>
                </a:solidFill>
                <a:cs typeface="+mn-ea"/>
                <a:sym typeface="+mn-lt"/>
              </a:rPr>
              <a:t>Func</a:t>
            </a:r>
            <a:r>
              <a:rPr lang="en-US" altLang="zh-CN" sz="2400" b="1" dirty="0">
                <a:solidFill>
                  <a:srgbClr val="2E97BC"/>
                </a:solidFill>
                <a:cs typeface="+mn-ea"/>
                <a:sym typeface="+mn-lt"/>
              </a:rPr>
              <a:t>: </a:t>
            </a:r>
            <a:r>
              <a:rPr lang="en-US" altLang="zh-CN" sz="2400" b="1" dirty="0" err="1">
                <a:solidFill>
                  <a:srgbClr val="2E97BC"/>
                </a:solidFill>
                <a:cs typeface="+mn-ea"/>
                <a:sym typeface="+mn-lt"/>
              </a:rPr>
              <a:t>evaluate_genomes</a:t>
            </a:r>
            <a:endParaRPr lang="en-US" altLang="zh-CN" sz="2400" b="1" dirty="0">
              <a:solidFill>
                <a:srgbClr val="2E97BC"/>
              </a:solidFill>
              <a:cs typeface="+mn-ea"/>
              <a:sym typeface="+mn-lt"/>
            </a:endParaRPr>
          </a:p>
        </p:txBody>
      </p:sp>
      <p:sp>
        <p:nvSpPr>
          <p:cNvPr id="2" name="矩形 1"/>
          <p:cNvSpPr/>
          <p:nvPr/>
        </p:nvSpPr>
        <p:spPr>
          <a:xfrm>
            <a:off x="1490810" y="1113424"/>
            <a:ext cx="1465477" cy="36004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stCxn id="79" idx="2"/>
            <a:endCxn id="87" idx="1"/>
          </p:cNvCxnSpPr>
          <p:nvPr/>
        </p:nvCxnSpPr>
        <p:spPr>
          <a:xfrm rot="16200000" flipH="1">
            <a:off x="3011654" y="3992088"/>
            <a:ext cx="599296" cy="383608"/>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矩形 10"/>
          <p:cNvSpPr/>
          <p:nvPr/>
        </p:nvSpPr>
        <p:spPr>
          <a:xfrm>
            <a:off x="2921526" y="2152118"/>
            <a:ext cx="952202" cy="2880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Bird list</a:t>
            </a:r>
            <a:endParaRPr lang="zh-CN" altLang="en-US" dirty="0"/>
          </a:p>
        </p:txBody>
      </p:sp>
      <p:sp>
        <p:nvSpPr>
          <p:cNvPr id="17" name="矩形 16"/>
          <p:cNvSpPr/>
          <p:nvPr/>
        </p:nvSpPr>
        <p:spPr>
          <a:xfrm>
            <a:off x="3738295" y="1159190"/>
            <a:ext cx="952202" cy="2880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net list</a:t>
            </a:r>
            <a:endParaRPr lang="zh-CN" altLang="en-US" dirty="0"/>
          </a:p>
        </p:txBody>
      </p:sp>
      <p:cxnSp>
        <p:nvCxnSpPr>
          <p:cNvPr id="19" name="连接符: 曲线 18"/>
          <p:cNvCxnSpPr>
            <a:stCxn id="2" idx="3"/>
            <a:endCxn id="17" idx="1"/>
          </p:cNvCxnSpPr>
          <p:nvPr/>
        </p:nvCxnSpPr>
        <p:spPr>
          <a:xfrm>
            <a:off x="2956287" y="1293444"/>
            <a:ext cx="782008" cy="9762"/>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连接符: 曲线 36"/>
          <p:cNvCxnSpPr/>
          <p:nvPr/>
        </p:nvCxnSpPr>
        <p:spPr>
          <a:xfrm rot="5400000">
            <a:off x="1970860" y="831626"/>
            <a:ext cx="508780" cy="2"/>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43" name="矩形 42"/>
          <p:cNvSpPr/>
          <p:nvPr/>
        </p:nvSpPr>
        <p:spPr>
          <a:xfrm>
            <a:off x="1634428" y="2518437"/>
            <a:ext cx="952202" cy="2880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Pipe list</a:t>
            </a:r>
            <a:endParaRPr lang="zh-CN" altLang="en-US" dirty="0"/>
          </a:p>
        </p:txBody>
      </p:sp>
      <p:sp>
        <p:nvSpPr>
          <p:cNvPr id="44" name="矩形 43"/>
          <p:cNvSpPr/>
          <p:nvPr/>
        </p:nvSpPr>
        <p:spPr>
          <a:xfrm>
            <a:off x="2991543" y="2595782"/>
            <a:ext cx="663061" cy="2880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Base</a:t>
            </a:r>
            <a:endParaRPr lang="zh-CN" altLang="en-US" dirty="0"/>
          </a:p>
        </p:txBody>
      </p:sp>
      <p:cxnSp>
        <p:nvCxnSpPr>
          <p:cNvPr id="63" name="连接符: 曲线 62"/>
          <p:cNvCxnSpPr/>
          <p:nvPr/>
        </p:nvCxnSpPr>
        <p:spPr>
          <a:xfrm rot="5400000">
            <a:off x="3636886" y="1700209"/>
            <a:ext cx="848912" cy="340668"/>
          </a:xfrm>
          <a:prstGeom prst="curvedConnector2">
            <a:avLst/>
          </a:prstGeom>
          <a:ln w="28575"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7" name="矩形 86"/>
          <p:cNvSpPr/>
          <p:nvPr/>
        </p:nvSpPr>
        <p:spPr>
          <a:xfrm>
            <a:off x="3503106" y="4272716"/>
            <a:ext cx="2094294" cy="421647"/>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err="1"/>
              <a:t>Genome.fitness</a:t>
            </a:r>
            <a:endParaRPr lang="zh-CN" altLang="en-US" dirty="0"/>
          </a:p>
        </p:txBody>
      </p:sp>
      <p:sp>
        <p:nvSpPr>
          <p:cNvPr id="86" name="文本框 85"/>
          <p:cNvSpPr txBox="1"/>
          <p:nvPr/>
        </p:nvSpPr>
        <p:spPr>
          <a:xfrm>
            <a:off x="5605923" y="4104135"/>
            <a:ext cx="1080120" cy="338554"/>
          </a:xfrm>
          <a:prstGeom prst="rect">
            <a:avLst/>
          </a:prstGeom>
          <a:noFill/>
        </p:spPr>
        <p:txBody>
          <a:bodyPr wrap="square" rtlCol="0">
            <a:spAutoFit/>
          </a:bodyPr>
          <a:lstStyle/>
          <a:p>
            <a:r>
              <a:rPr lang="en-US" altLang="zh-CN" dirty="0"/>
              <a:t>output</a:t>
            </a:r>
            <a:endParaRPr lang="zh-CN" altLang="en-US" dirty="0"/>
          </a:p>
        </p:txBody>
      </p:sp>
      <p:sp>
        <p:nvSpPr>
          <p:cNvPr id="91" name="文本框 90"/>
          <p:cNvSpPr txBox="1"/>
          <p:nvPr/>
        </p:nvSpPr>
        <p:spPr>
          <a:xfrm>
            <a:off x="1557764" y="618967"/>
            <a:ext cx="1080120" cy="338554"/>
          </a:xfrm>
          <a:prstGeom prst="rect">
            <a:avLst/>
          </a:prstGeom>
          <a:noFill/>
        </p:spPr>
        <p:txBody>
          <a:bodyPr wrap="square" rtlCol="0">
            <a:spAutoFit/>
          </a:bodyPr>
          <a:lstStyle/>
          <a:p>
            <a:r>
              <a:rPr lang="en-US" altLang="zh-CN" dirty="0"/>
              <a:t>input</a:t>
            </a:r>
            <a:endParaRPr lang="zh-CN" altLang="en-US" dirty="0"/>
          </a:p>
        </p:txBody>
      </p:sp>
      <p:cxnSp>
        <p:nvCxnSpPr>
          <p:cNvPr id="96" name="连接符: 曲线 95"/>
          <p:cNvCxnSpPr>
            <a:stCxn id="87" idx="3"/>
          </p:cNvCxnSpPr>
          <p:nvPr/>
        </p:nvCxnSpPr>
        <p:spPr>
          <a:xfrm flipV="1">
            <a:off x="5597400" y="4483539"/>
            <a:ext cx="1088643" cy="1"/>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1" name="连接符: 曲线 100"/>
          <p:cNvCxnSpPr>
            <a:stCxn id="2" idx="2"/>
            <a:endCxn id="11" idx="1"/>
          </p:cNvCxnSpPr>
          <p:nvPr/>
        </p:nvCxnSpPr>
        <p:spPr>
          <a:xfrm rot="16200000" flipH="1">
            <a:off x="2161202" y="1535810"/>
            <a:ext cx="822670" cy="697977"/>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5" name="连接符: 曲线 104"/>
          <p:cNvCxnSpPr>
            <a:endCxn id="79" idx="3"/>
          </p:cNvCxnSpPr>
          <p:nvPr/>
        </p:nvCxnSpPr>
        <p:spPr>
          <a:xfrm rot="10800000" flipV="1">
            <a:off x="5287714" y="3627111"/>
            <a:ext cx="1296374" cy="1"/>
          </a:xfrm>
          <a:prstGeom prst="curvedConnector3">
            <a:avLst>
              <a:gd name="adj1" fmla="val 16386"/>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112" name="直接箭头连接符 111"/>
          <p:cNvCxnSpPr>
            <a:stCxn id="47" idx="3"/>
            <a:endCxn id="4" idx="1"/>
          </p:cNvCxnSpPr>
          <p:nvPr/>
        </p:nvCxnSpPr>
        <p:spPr>
          <a:xfrm>
            <a:off x="4140522" y="2522437"/>
            <a:ext cx="2184871" cy="13169"/>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pic>
        <p:nvPicPr>
          <p:cNvPr id="4" name="图片 3"/>
          <p:cNvPicPr>
            <a:picLocks noChangeAspect="1"/>
          </p:cNvPicPr>
          <p:nvPr/>
        </p:nvPicPr>
        <p:blipFill>
          <a:blip r:embed="rId4"/>
          <a:stretch>
            <a:fillRect/>
          </a:stretch>
        </p:blipFill>
        <p:spPr>
          <a:xfrm>
            <a:off x="6325393" y="1159190"/>
            <a:ext cx="1465478" cy="2752832"/>
          </a:xfrm>
          <a:prstGeom prst="rect">
            <a:avLst/>
          </a:prstGeom>
        </p:spPr>
      </p:pic>
      <p:cxnSp>
        <p:nvCxnSpPr>
          <p:cNvPr id="48" name="连接符: 曲线 47"/>
          <p:cNvCxnSpPr>
            <a:stCxn id="4" idx="1"/>
            <a:endCxn id="17" idx="3"/>
          </p:cNvCxnSpPr>
          <p:nvPr/>
        </p:nvCxnSpPr>
        <p:spPr>
          <a:xfrm rot="10800000">
            <a:off x="4690497" y="1303206"/>
            <a:ext cx="1634896" cy="1232400"/>
          </a:xfrm>
          <a:prstGeom prst="curvedConnector3">
            <a:avLst>
              <a:gd name="adj1" fmla="val 50000"/>
            </a:avLst>
          </a:prstGeom>
          <a:ln w="28575"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6" name="文本框 45"/>
          <p:cNvSpPr txBox="1"/>
          <p:nvPr/>
        </p:nvSpPr>
        <p:spPr>
          <a:xfrm>
            <a:off x="4120878" y="1695132"/>
            <a:ext cx="838691" cy="338554"/>
          </a:xfrm>
          <a:prstGeom prst="rect">
            <a:avLst/>
          </a:prstGeom>
          <a:noFill/>
        </p:spPr>
        <p:txBody>
          <a:bodyPr wrap="none" rtlCol="0">
            <a:spAutoFit/>
          </a:bodyPr>
          <a:lstStyle/>
          <a:p>
            <a:r>
              <a:rPr lang="en-US" altLang="zh-CN" dirty="0"/>
              <a:t>decide</a:t>
            </a:r>
            <a:endParaRPr lang="zh-CN" altLang="en-US" dirty="0"/>
          </a:p>
        </p:txBody>
      </p:sp>
      <p:sp>
        <p:nvSpPr>
          <p:cNvPr id="61" name="文本框 60"/>
          <p:cNvSpPr txBox="1"/>
          <p:nvPr/>
        </p:nvSpPr>
        <p:spPr>
          <a:xfrm>
            <a:off x="6238074" y="784660"/>
            <a:ext cx="1552797" cy="338554"/>
          </a:xfrm>
          <a:prstGeom prst="rect">
            <a:avLst/>
          </a:prstGeom>
          <a:noFill/>
        </p:spPr>
        <p:txBody>
          <a:bodyPr wrap="none" rtlCol="0">
            <a:spAutoFit/>
          </a:bodyPr>
          <a:lstStyle/>
          <a:p>
            <a:r>
              <a:rPr lang="en-US" altLang="zh-CN" dirty="0"/>
              <a:t>Mian of game</a:t>
            </a:r>
            <a:endParaRPr lang="zh-CN" altLang="en-US" dirty="0"/>
          </a:p>
        </p:txBody>
      </p:sp>
      <p:sp>
        <p:nvSpPr>
          <p:cNvPr id="62" name="文本框 61"/>
          <p:cNvSpPr txBox="1"/>
          <p:nvPr/>
        </p:nvSpPr>
        <p:spPr>
          <a:xfrm>
            <a:off x="2913846" y="929931"/>
            <a:ext cx="1080120" cy="338554"/>
          </a:xfrm>
          <a:prstGeom prst="rect">
            <a:avLst/>
          </a:prstGeom>
          <a:noFill/>
        </p:spPr>
        <p:txBody>
          <a:bodyPr wrap="square" rtlCol="0">
            <a:spAutoFit/>
          </a:bodyPr>
          <a:lstStyle/>
          <a:p>
            <a:r>
              <a:rPr lang="en-US" altLang="zh-CN" dirty="0"/>
              <a:t>convert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04250" y="-95077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3726822" y="278128"/>
            <a:ext cx="1761867" cy="830997"/>
          </a:xfrm>
          <a:prstGeom prst="rect">
            <a:avLst/>
          </a:prstGeom>
        </p:spPr>
        <p:txBody>
          <a:bodyPr wrap="square">
            <a:spAutoFit/>
          </a:bodyPr>
          <a:lstStyle/>
          <a:p>
            <a:r>
              <a:rPr lang="en-US" altLang="zh-CN" sz="2400" b="1" dirty="0" err="1">
                <a:solidFill>
                  <a:srgbClr val="2E97BC"/>
                </a:solidFill>
                <a:cs typeface="+mn-ea"/>
                <a:sym typeface="+mn-lt"/>
              </a:rPr>
              <a:t>Func</a:t>
            </a:r>
            <a:r>
              <a:rPr lang="en-US" altLang="zh-CN" sz="2400" b="1" dirty="0">
                <a:solidFill>
                  <a:srgbClr val="2E97BC"/>
                </a:solidFill>
                <a:cs typeface="+mn-ea"/>
                <a:sym typeface="+mn-lt"/>
              </a:rPr>
              <a:t>: run</a:t>
            </a:r>
          </a:p>
          <a:p>
            <a:endParaRPr lang="zh-CN" altLang="en-US" sz="2400" b="1" dirty="0">
              <a:solidFill>
                <a:srgbClr val="2E97BC"/>
              </a:solidFill>
              <a:cs typeface="+mn-ea"/>
              <a:sym typeface="+mn-lt"/>
            </a:endParaRPr>
          </a:p>
        </p:txBody>
      </p:sp>
      <p:grpSp>
        <p:nvGrpSpPr>
          <p:cNvPr id="223" name="组合 222"/>
          <p:cNvGrpSpPr/>
          <p:nvPr/>
        </p:nvGrpSpPr>
        <p:grpSpPr>
          <a:xfrm>
            <a:off x="782474" y="1007988"/>
            <a:ext cx="7436176" cy="3378815"/>
            <a:chOff x="468638" y="1148013"/>
            <a:chExt cx="7436176" cy="3378815"/>
          </a:xfrm>
        </p:grpSpPr>
        <p:cxnSp>
          <p:nvCxnSpPr>
            <p:cNvPr id="105" name="连接符: 曲线 104"/>
            <p:cNvCxnSpPr>
              <a:endCxn id="129" idx="1"/>
            </p:cNvCxnSpPr>
            <p:nvPr/>
          </p:nvCxnSpPr>
          <p:spPr>
            <a:xfrm>
              <a:off x="5242953" y="3758903"/>
              <a:ext cx="931935" cy="8160"/>
            </a:xfrm>
            <a:prstGeom prst="curvedConnector3">
              <a:avLst>
                <a:gd name="adj1" fmla="val 50000"/>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129" name="矩形: 圆角 128"/>
            <p:cNvSpPr/>
            <p:nvPr/>
          </p:nvSpPr>
          <p:spPr>
            <a:xfrm>
              <a:off x="6174888" y="3507655"/>
              <a:ext cx="1729926" cy="51881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a:t>
              </a:r>
              <a:endParaRPr lang="zh-CN" altLang="en-US" b="1" dirty="0">
                <a:solidFill>
                  <a:schemeClr val="bg1"/>
                </a:solidFill>
              </a:endParaRPr>
            </a:p>
          </p:txBody>
        </p:sp>
        <p:grpSp>
          <p:nvGrpSpPr>
            <p:cNvPr id="195" name="组合 194"/>
            <p:cNvGrpSpPr/>
            <p:nvPr/>
          </p:nvGrpSpPr>
          <p:grpSpPr>
            <a:xfrm>
              <a:off x="468638" y="2006562"/>
              <a:ext cx="5184576" cy="2520266"/>
              <a:chOff x="3420442" y="1440042"/>
              <a:chExt cx="5184576" cy="2304242"/>
            </a:xfrm>
          </p:grpSpPr>
          <p:sp>
            <p:nvSpPr>
              <p:cNvPr id="193" name="矩形: 圆角 192"/>
              <p:cNvSpPr/>
              <p:nvPr/>
            </p:nvSpPr>
            <p:spPr>
              <a:xfrm>
                <a:off x="3420442" y="1440042"/>
                <a:ext cx="5184576" cy="2304242"/>
              </a:xfrm>
              <a:prstGeom prst="roundRect">
                <a:avLst/>
              </a:prstGeom>
              <a:solidFill>
                <a:schemeClr val="bg1"/>
              </a:solidFill>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 name="矩形 1"/>
              <p:cNvSpPr/>
              <p:nvPr/>
            </p:nvSpPr>
            <p:spPr>
              <a:xfrm>
                <a:off x="4547253" y="2016271"/>
                <a:ext cx="1465477" cy="36004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stCxn id="117" idx="1"/>
                <a:endCxn id="126" idx="3"/>
              </p:cNvCxnSpPr>
              <p:nvPr/>
            </p:nvCxnSpPr>
            <p:spPr>
              <a:xfrm rot="10800000">
                <a:off x="5009948" y="3027466"/>
                <a:ext cx="642743" cy="356787"/>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17" name="矩形: 圆角 116"/>
              <p:cNvSpPr/>
              <p:nvPr/>
            </p:nvSpPr>
            <p:spPr>
              <a:xfrm>
                <a:off x="5652690" y="3168228"/>
                <a:ext cx="2828438"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cxnSp>
            <p:nvCxnSpPr>
              <p:cNvPr id="118" name="连接符: 曲线 117"/>
              <p:cNvCxnSpPr>
                <a:stCxn id="2" idx="3"/>
                <a:endCxn id="117" idx="0"/>
              </p:cNvCxnSpPr>
              <p:nvPr/>
            </p:nvCxnSpPr>
            <p:spPr>
              <a:xfrm>
                <a:off x="6012730" y="2196291"/>
                <a:ext cx="1054179" cy="97193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连接符: 曲线 134"/>
              <p:cNvCxnSpPr/>
              <p:nvPr/>
            </p:nvCxnSpPr>
            <p:spPr>
              <a:xfrm rot="5400000" flipH="1" flipV="1">
                <a:off x="3856218" y="2251413"/>
                <a:ext cx="713033" cy="61644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6" name="矩形: 圆角 125"/>
              <p:cNvSpPr/>
              <p:nvPr/>
            </p:nvSpPr>
            <p:spPr>
              <a:xfrm>
                <a:off x="3712751" y="2768057"/>
                <a:ext cx="1297196" cy="5188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i="0" dirty="0">
                    <a:solidFill>
                      <a:schemeClr val="tx1"/>
                    </a:solidFill>
                    <a:effectLst/>
                    <a:latin typeface="Roboto" panose="02000000000000000000" pitchFamily="2" charset="0"/>
                  </a:rPr>
                  <a:t>NEAT</a:t>
                </a:r>
                <a:endParaRPr lang="zh-CN" altLang="en-US" b="1" dirty="0">
                  <a:solidFill>
                    <a:schemeClr val="tx1"/>
                  </a:solidFill>
                </a:endParaRPr>
              </a:p>
            </p:txBody>
          </p:sp>
        </p:grpSp>
        <p:sp>
          <p:nvSpPr>
            <p:cNvPr id="210" name="文本框 209"/>
            <p:cNvSpPr txBox="1"/>
            <p:nvPr/>
          </p:nvSpPr>
          <p:spPr>
            <a:xfrm>
              <a:off x="2916697" y="2223372"/>
              <a:ext cx="992579" cy="338554"/>
            </a:xfrm>
            <a:prstGeom prst="rect">
              <a:avLst/>
            </a:prstGeom>
            <a:noFill/>
          </p:spPr>
          <p:txBody>
            <a:bodyPr wrap="none" rtlCol="0">
              <a:spAutoFit/>
            </a:bodyPr>
            <a:lstStyle/>
            <a:p>
              <a:r>
                <a:rPr lang="en-US" altLang="zh-CN" dirty="0"/>
                <a:t>initialize</a:t>
              </a:r>
              <a:endParaRPr lang="zh-CN" altLang="en-US" dirty="0"/>
            </a:p>
          </p:txBody>
        </p:sp>
        <p:sp>
          <p:nvSpPr>
            <p:cNvPr id="211" name="矩形: 圆角 210"/>
            <p:cNvSpPr/>
            <p:nvPr/>
          </p:nvSpPr>
          <p:spPr>
            <a:xfrm>
              <a:off x="5580682" y="1148013"/>
              <a:ext cx="1659391" cy="599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cxnSp>
          <p:nvCxnSpPr>
            <p:cNvPr id="212" name="连接符: 曲线 211"/>
            <p:cNvCxnSpPr>
              <a:stCxn id="211" idx="1"/>
              <a:endCxn id="2" idx="0"/>
            </p:cNvCxnSpPr>
            <p:nvPr/>
          </p:nvCxnSpPr>
          <p:spPr>
            <a:xfrm rot="10800000" flipV="1">
              <a:off x="2328188" y="1447583"/>
              <a:ext cx="3252494" cy="1189229"/>
            </a:xfrm>
            <a:prstGeom prst="curvedConnector2">
              <a:avLst/>
            </a:prstGeom>
            <a:ln>
              <a:solidFill>
                <a:schemeClr val="bg2">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21" name="文本框 220"/>
            <p:cNvSpPr txBox="1"/>
            <p:nvPr/>
          </p:nvSpPr>
          <p:spPr>
            <a:xfrm>
              <a:off x="4859369" y="3010601"/>
              <a:ext cx="651140" cy="338554"/>
            </a:xfrm>
            <a:prstGeom prst="rect">
              <a:avLst/>
            </a:prstGeom>
            <a:noFill/>
            <a:ln>
              <a:solidFill>
                <a:schemeClr val="bg1">
                  <a:lumMod val="75000"/>
                </a:schemeClr>
              </a:solidFill>
            </a:ln>
          </p:spPr>
          <p:txBody>
            <a:bodyPr wrap="none" rtlCol="0">
              <a:spAutoFit/>
            </a:bodyPr>
            <a:lstStyle/>
            <a:p>
              <a:r>
                <a:rPr lang="en-US" altLang="zh-CN" b="1" dirty="0">
                  <a:ln w="22225">
                    <a:solidFill>
                      <a:schemeClr val="bg1">
                        <a:lumMod val="50000"/>
                      </a:schemeClr>
                    </a:solidFill>
                    <a:prstDash val="solid"/>
                  </a:ln>
                  <a:solidFill>
                    <a:schemeClr val="accent2">
                      <a:lumMod val="40000"/>
                      <a:lumOff val="60000"/>
                    </a:schemeClr>
                  </a:solidFill>
                </a:rPr>
                <a:t>loop</a:t>
              </a:r>
              <a:endParaRPr lang="zh-CN" altLang="en-US" b="1" dirty="0">
                <a:ln w="22225">
                  <a:solidFill>
                    <a:schemeClr val="bg1">
                      <a:lumMod val="50000"/>
                    </a:schemeClr>
                  </a:solidFill>
                  <a:prstDash val="solid"/>
                </a:ln>
                <a:solidFill>
                  <a:schemeClr val="accent2">
                    <a:lumMod val="40000"/>
                    <a:lumOff val="60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04250" y="-95077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2385500" y="258960"/>
            <a:ext cx="4230124" cy="461665"/>
          </a:xfrm>
          <a:prstGeom prst="rect">
            <a:avLst/>
          </a:prstGeom>
        </p:spPr>
        <p:txBody>
          <a:bodyPr wrap="square">
            <a:spAutoFit/>
          </a:bodyPr>
          <a:lstStyle/>
          <a:p>
            <a:pPr algn="ctr"/>
            <a:r>
              <a:rPr lang="en-US" altLang="zh-CN" sz="2400" b="1" dirty="0">
                <a:solidFill>
                  <a:srgbClr val="2E97BC"/>
                </a:solidFill>
                <a:cs typeface="+mn-ea"/>
                <a:sym typeface="+mn-lt"/>
              </a:rPr>
              <a:t>Neat and Visualization</a:t>
            </a:r>
          </a:p>
        </p:txBody>
      </p:sp>
      <p:grpSp>
        <p:nvGrpSpPr>
          <p:cNvPr id="223" name="组合 222"/>
          <p:cNvGrpSpPr/>
          <p:nvPr/>
        </p:nvGrpSpPr>
        <p:grpSpPr>
          <a:xfrm>
            <a:off x="782474" y="1007988"/>
            <a:ext cx="7436176" cy="3378815"/>
            <a:chOff x="468638" y="1148013"/>
            <a:chExt cx="7436176" cy="3378815"/>
          </a:xfrm>
        </p:grpSpPr>
        <p:cxnSp>
          <p:nvCxnSpPr>
            <p:cNvPr id="105" name="连接符: 曲线 104"/>
            <p:cNvCxnSpPr>
              <a:endCxn id="129" idx="1"/>
            </p:cNvCxnSpPr>
            <p:nvPr/>
          </p:nvCxnSpPr>
          <p:spPr>
            <a:xfrm>
              <a:off x="5242953" y="3758903"/>
              <a:ext cx="931935" cy="8160"/>
            </a:xfrm>
            <a:prstGeom prst="curvedConnector3">
              <a:avLst>
                <a:gd name="adj1" fmla="val 50000"/>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129" name="矩形: 圆角 128"/>
            <p:cNvSpPr/>
            <p:nvPr/>
          </p:nvSpPr>
          <p:spPr>
            <a:xfrm>
              <a:off x="6174888" y="3507655"/>
              <a:ext cx="1729926" cy="51881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a:t>
              </a:r>
              <a:endParaRPr lang="zh-CN" altLang="en-US" b="1" dirty="0">
                <a:solidFill>
                  <a:schemeClr val="bg1"/>
                </a:solidFill>
              </a:endParaRPr>
            </a:p>
          </p:txBody>
        </p:sp>
        <p:grpSp>
          <p:nvGrpSpPr>
            <p:cNvPr id="195" name="组合 194"/>
            <p:cNvGrpSpPr/>
            <p:nvPr/>
          </p:nvGrpSpPr>
          <p:grpSpPr>
            <a:xfrm>
              <a:off x="468638" y="2006562"/>
              <a:ext cx="5184576" cy="2520266"/>
              <a:chOff x="3420442" y="1440042"/>
              <a:chExt cx="5184576" cy="2304242"/>
            </a:xfrm>
          </p:grpSpPr>
          <p:sp>
            <p:nvSpPr>
              <p:cNvPr id="193" name="矩形: 圆角 192"/>
              <p:cNvSpPr/>
              <p:nvPr/>
            </p:nvSpPr>
            <p:spPr>
              <a:xfrm>
                <a:off x="3420442" y="1440042"/>
                <a:ext cx="5184576" cy="2304242"/>
              </a:xfrm>
              <a:prstGeom prst="roundRect">
                <a:avLst/>
              </a:prstGeom>
              <a:solidFill>
                <a:schemeClr val="bg1"/>
              </a:solidFill>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 name="矩形 1"/>
              <p:cNvSpPr/>
              <p:nvPr/>
            </p:nvSpPr>
            <p:spPr>
              <a:xfrm>
                <a:off x="4547253" y="2016271"/>
                <a:ext cx="1465477" cy="36004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stCxn id="117" idx="1"/>
                <a:endCxn id="126" idx="3"/>
              </p:cNvCxnSpPr>
              <p:nvPr/>
            </p:nvCxnSpPr>
            <p:spPr>
              <a:xfrm rot="10800000">
                <a:off x="5009948" y="3027466"/>
                <a:ext cx="642743" cy="356787"/>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17" name="矩形: 圆角 116"/>
              <p:cNvSpPr/>
              <p:nvPr/>
            </p:nvSpPr>
            <p:spPr>
              <a:xfrm>
                <a:off x="5652690" y="3168228"/>
                <a:ext cx="2828438"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cxnSp>
            <p:nvCxnSpPr>
              <p:cNvPr id="118" name="连接符: 曲线 117"/>
              <p:cNvCxnSpPr>
                <a:stCxn id="2" idx="3"/>
                <a:endCxn id="117" idx="0"/>
              </p:cNvCxnSpPr>
              <p:nvPr/>
            </p:nvCxnSpPr>
            <p:spPr>
              <a:xfrm>
                <a:off x="6012730" y="2196291"/>
                <a:ext cx="1054179" cy="97193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连接符: 曲线 134"/>
              <p:cNvCxnSpPr/>
              <p:nvPr/>
            </p:nvCxnSpPr>
            <p:spPr>
              <a:xfrm rot="5400000" flipH="1" flipV="1">
                <a:off x="3856218" y="2251413"/>
                <a:ext cx="713033" cy="61644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6" name="矩形: 圆角 125"/>
              <p:cNvSpPr/>
              <p:nvPr/>
            </p:nvSpPr>
            <p:spPr>
              <a:xfrm>
                <a:off x="3712751" y="2768057"/>
                <a:ext cx="1297196" cy="5188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i="0" dirty="0">
                    <a:solidFill>
                      <a:schemeClr val="tx1"/>
                    </a:solidFill>
                    <a:effectLst/>
                    <a:latin typeface="Roboto" panose="02000000000000000000" pitchFamily="2" charset="0"/>
                  </a:rPr>
                  <a:t>NEAT</a:t>
                </a:r>
                <a:endParaRPr lang="zh-CN" altLang="en-US" b="1" dirty="0">
                  <a:solidFill>
                    <a:schemeClr val="tx1"/>
                  </a:solidFill>
                </a:endParaRPr>
              </a:p>
            </p:txBody>
          </p:sp>
        </p:grpSp>
        <p:sp>
          <p:nvSpPr>
            <p:cNvPr id="210" name="文本框 209"/>
            <p:cNvSpPr txBox="1"/>
            <p:nvPr/>
          </p:nvSpPr>
          <p:spPr>
            <a:xfrm>
              <a:off x="2916697" y="2223372"/>
              <a:ext cx="992579" cy="338554"/>
            </a:xfrm>
            <a:prstGeom prst="rect">
              <a:avLst/>
            </a:prstGeom>
            <a:noFill/>
          </p:spPr>
          <p:txBody>
            <a:bodyPr wrap="none" rtlCol="0">
              <a:spAutoFit/>
            </a:bodyPr>
            <a:lstStyle/>
            <a:p>
              <a:r>
                <a:rPr lang="en-US" altLang="zh-CN" dirty="0"/>
                <a:t>initialize</a:t>
              </a:r>
              <a:endParaRPr lang="zh-CN" altLang="en-US" dirty="0"/>
            </a:p>
          </p:txBody>
        </p:sp>
        <p:sp>
          <p:nvSpPr>
            <p:cNvPr id="211" name="矩形: 圆角 210"/>
            <p:cNvSpPr/>
            <p:nvPr/>
          </p:nvSpPr>
          <p:spPr>
            <a:xfrm>
              <a:off x="5580682" y="1148013"/>
              <a:ext cx="1659391" cy="599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cxnSp>
          <p:nvCxnSpPr>
            <p:cNvPr id="212" name="连接符: 曲线 211"/>
            <p:cNvCxnSpPr>
              <a:stCxn id="211" idx="1"/>
              <a:endCxn id="2" idx="0"/>
            </p:cNvCxnSpPr>
            <p:nvPr/>
          </p:nvCxnSpPr>
          <p:spPr>
            <a:xfrm rot="10800000" flipV="1">
              <a:off x="2328188" y="1447583"/>
              <a:ext cx="3252494" cy="1189229"/>
            </a:xfrm>
            <a:prstGeom prst="curvedConnector2">
              <a:avLst/>
            </a:prstGeom>
            <a:ln>
              <a:solidFill>
                <a:schemeClr val="bg2">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21" name="文本框 220"/>
            <p:cNvSpPr txBox="1"/>
            <p:nvPr/>
          </p:nvSpPr>
          <p:spPr>
            <a:xfrm>
              <a:off x="4859369" y="3010601"/>
              <a:ext cx="651140" cy="338554"/>
            </a:xfrm>
            <a:prstGeom prst="rect">
              <a:avLst/>
            </a:prstGeom>
            <a:noFill/>
            <a:ln>
              <a:solidFill>
                <a:schemeClr val="bg1">
                  <a:lumMod val="75000"/>
                </a:schemeClr>
              </a:solidFill>
            </a:ln>
          </p:spPr>
          <p:txBody>
            <a:bodyPr wrap="none" rtlCol="0">
              <a:spAutoFit/>
            </a:bodyPr>
            <a:lstStyle/>
            <a:p>
              <a:r>
                <a:rPr lang="en-US" altLang="zh-CN" b="1" dirty="0">
                  <a:ln w="22225">
                    <a:solidFill>
                      <a:schemeClr val="bg1">
                        <a:lumMod val="50000"/>
                      </a:schemeClr>
                    </a:solidFill>
                    <a:prstDash val="solid"/>
                  </a:ln>
                  <a:solidFill>
                    <a:schemeClr val="accent2">
                      <a:lumMod val="40000"/>
                      <a:lumOff val="60000"/>
                    </a:schemeClr>
                  </a:solidFill>
                </a:rPr>
                <a:t>loop</a:t>
              </a:r>
              <a:endParaRPr lang="zh-CN" altLang="en-US" b="1" dirty="0">
                <a:ln w="22225">
                  <a:solidFill>
                    <a:schemeClr val="bg1">
                      <a:lumMod val="50000"/>
                    </a:schemeClr>
                  </a:solidFill>
                  <a:prstDash val="solid"/>
                </a:ln>
                <a:solidFill>
                  <a:schemeClr val="accent2">
                    <a:lumMod val="40000"/>
                    <a:lumOff val="60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01</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4" y="-39924"/>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4354077" cy="523220"/>
          </a:xfrm>
          <a:prstGeom prst="rect">
            <a:avLst/>
          </a:prstGeom>
        </p:spPr>
        <p:txBody>
          <a:bodyPr wrap="none">
            <a:spAutoFit/>
          </a:bodyPr>
          <a:lstStyle/>
          <a:p>
            <a:r>
              <a:rPr lang="en-US" altLang="zh-CN" sz="2800" b="1" dirty="0">
                <a:solidFill>
                  <a:srgbClr val="2E97BC"/>
                </a:solidFill>
                <a:cs typeface="+mn-ea"/>
                <a:sym typeface="+mn-lt"/>
              </a:rPr>
              <a:t>RL elements and policy</a:t>
            </a:r>
            <a:endParaRPr lang="zh-CN" altLang="en-US" sz="2800" b="1" dirty="0">
              <a:solidFill>
                <a:srgbClr val="2E97BC"/>
              </a:solidFill>
              <a:cs typeface="+mn-ea"/>
              <a:sym typeface="+mn-lt"/>
            </a:endParaRPr>
          </a:p>
        </p:txBody>
      </p:sp>
      <p:sp>
        <p:nvSpPr>
          <p:cNvPr id="8" name="矩形 7"/>
          <p:cNvSpPr/>
          <p:nvPr/>
        </p:nvSpPr>
        <p:spPr>
          <a:xfrm>
            <a:off x="3420442" y="2346523"/>
            <a:ext cx="3003771" cy="276999"/>
          </a:xfrm>
          <a:prstGeom prst="rect">
            <a:avLst/>
          </a:prstGeom>
        </p:spPr>
        <p:txBody>
          <a:bodyPr wrap="none">
            <a:spAutoFit/>
          </a:bodyPr>
          <a:lstStyle/>
          <a:p>
            <a:r>
              <a:rPr lang="en-US" altLang="zh-CN" sz="1200" dirty="0">
                <a:cs typeface="+mn-ea"/>
                <a:sym typeface="+mn-lt"/>
              </a:rPr>
              <a:t>Fundamental features about the game</a:t>
            </a:r>
            <a:endParaRPr lang="zh-CN" altLang="en-US" sz="12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300"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childTnLst>
                          </p:cTn>
                        </p:par>
                        <p:par>
                          <p:cTn id="10" fill="hold">
                            <p:stCondLst>
                              <p:cond delay="300"/>
                            </p:stCondLst>
                            <p:childTnLst>
                              <p:par>
                                <p:cTn id="11" presetID="14" presetClass="entr" presetSubtype="10" fill="hold" grpId="0" nodeType="afterEffect">
                                  <p:stCondLst>
                                    <p:cond delay="0"/>
                                  </p:stCondLst>
                                  <p:childTnLst>
                                    <p:set>
                                      <p:cBhvr>
                                        <p:cTn id="12" dur="300" fill="hold">
                                          <p:stCondLst>
                                            <p:cond delay="0"/>
                                          </p:stCondLst>
                                        </p:cTn>
                                        <p:tgtEl>
                                          <p:spTgt spid="7"/>
                                        </p:tgtEl>
                                        <p:attrNameLst>
                                          <p:attrName>style.visibility</p:attrName>
                                        </p:attrNameLst>
                                      </p:cBhvr>
                                      <p:to>
                                        <p:strVal val="visible"/>
                                      </p:to>
                                    </p:set>
                                    <p:animEffect transition="in" filter="randombar(horizontal)">
                                      <p:cBhvr>
                                        <p:cTn id="13" dur="300"/>
                                        <p:tgtEl>
                                          <p:spTgt spid="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300" fill="hold">
                                          <p:stCondLst>
                                            <p:cond delay="0"/>
                                          </p:stCondLst>
                                        </p:cTn>
                                        <p:tgtEl>
                                          <p:spTgt spid="8"/>
                                        </p:tgtEl>
                                        <p:attrNameLst>
                                          <p:attrName>style.visibility</p:attrName>
                                        </p:attrNameLst>
                                      </p:cBhvr>
                                      <p:to>
                                        <p:strVal val="visible"/>
                                      </p:to>
                                    </p:set>
                                    <p:animEffect transition="in" filter="fade">
                                      <p:cBhvr>
                                        <p:cTn id="17" dur="300"/>
                                        <p:tgtEl>
                                          <p:spTgt spid="8"/>
                                        </p:tgtEl>
                                      </p:cBhvr>
                                    </p:animEffect>
                                    <p:anim calcmode="lin" valueType="num">
                                      <p:cBhvr>
                                        <p:cTn id="18" dur="300" fill="hold"/>
                                        <p:tgtEl>
                                          <p:spTgt spid="8"/>
                                        </p:tgtEl>
                                        <p:attrNameLst>
                                          <p:attrName>ppt_x</p:attrName>
                                        </p:attrNameLst>
                                      </p:cBhvr>
                                      <p:tavLst>
                                        <p:tav tm="0">
                                          <p:val>
                                            <p:strVal val="#ppt_x"/>
                                          </p:val>
                                        </p:tav>
                                        <p:tav tm="100000">
                                          <p:val>
                                            <p:strVal val="#ppt_x"/>
                                          </p:val>
                                        </p:tav>
                                      </p:tavLst>
                                    </p:anim>
                                    <p:anim calcmode="lin" valueType="num">
                                      <p:cBhvr>
                                        <p:cTn id="19"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7"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2252"/>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51123" y="1354550"/>
            <a:ext cx="6898876" cy="954107"/>
          </a:xfrm>
          <a:prstGeom prst="rect">
            <a:avLst/>
          </a:prstGeom>
        </p:spPr>
        <p:txBody>
          <a:bodyPr wrap="none">
            <a:spAutoFit/>
          </a:bodyPr>
          <a:lstStyle/>
          <a:p>
            <a:pPr algn="ctr"/>
            <a:r>
              <a:rPr lang="en-US" altLang="zh-CN" sz="2800" spc="300" dirty="0">
                <a:solidFill>
                  <a:srgbClr val="2E97BC"/>
                </a:solidFill>
                <a:latin typeface="方正细谭黑简体" panose="02000000000000000000" pitchFamily="2" charset="-122"/>
                <a:ea typeface="方正细谭黑简体" panose="02000000000000000000" pitchFamily="2" charset="-122"/>
                <a:cs typeface="+mn-ea"/>
                <a:sym typeface="+mn-lt"/>
              </a:rPr>
              <a:t>RL project </a:t>
            </a:r>
            <a:r>
              <a:rPr lang="en-US" altLang="zh-CN" sz="2800" spc="300" dirty="0">
                <a:solidFill>
                  <a:srgbClr val="FFC000"/>
                </a:solidFill>
                <a:latin typeface="方正细谭黑简体" panose="02000000000000000000" pitchFamily="2" charset="-122"/>
                <a:ea typeface="方正细谭黑简体" panose="02000000000000000000" pitchFamily="2" charset="-122"/>
                <a:cs typeface="+mn-ea"/>
                <a:sym typeface="+mn-lt"/>
              </a:rPr>
              <a:t>flappy bird</a:t>
            </a:r>
            <a:r>
              <a:rPr lang="en-US" altLang="zh-CN" sz="2800" spc="300" dirty="0">
                <a:solidFill>
                  <a:srgbClr val="2E97BC"/>
                </a:solidFill>
                <a:latin typeface="方正细谭黑简体" panose="02000000000000000000" pitchFamily="2" charset="-122"/>
                <a:ea typeface="方正细谭黑简体" panose="02000000000000000000" pitchFamily="2" charset="-122"/>
                <a:cs typeface="+mn-ea"/>
                <a:sym typeface="+mn-lt"/>
              </a:rPr>
              <a:t> based on </a:t>
            </a:r>
          </a:p>
          <a:p>
            <a:pPr algn="ctr"/>
            <a:r>
              <a:rPr lang="en-US" altLang="zh-CN" sz="2800" spc="300" dirty="0">
                <a:solidFill>
                  <a:srgbClr val="2E97BC"/>
                </a:solidFill>
                <a:latin typeface="方正细谭黑简体" panose="02000000000000000000" pitchFamily="2" charset="-122"/>
                <a:ea typeface="方正细谭黑简体" panose="02000000000000000000" pitchFamily="2" charset="-122"/>
                <a:cs typeface="+mn-ea"/>
                <a:sym typeface="+mn-lt"/>
              </a:rPr>
              <a:t>Q-learning and NEAT</a:t>
            </a:r>
            <a:endParaRPr lang="zh-CN" altLang="en-US" sz="2800" spc="300" dirty="0">
              <a:solidFill>
                <a:srgbClr val="2E97BC"/>
              </a:solidFill>
              <a:latin typeface="方正细谭黑简体" panose="02000000000000000000" pitchFamily="2" charset="-122"/>
              <a:ea typeface="方正细谭黑简体" panose="02000000000000000000" pitchFamily="2" charset="-122"/>
              <a:cs typeface="+mn-ea"/>
              <a:sym typeface="+mn-lt"/>
            </a:endParaRPr>
          </a:p>
        </p:txBody>
      </p:sp>
      <p:sp>
        <p:nvSpPr>
          <p:cNvPr id="4" name="矩形 3"/>
          <p:cNvSpPr/>
          <p:nvPr/>
        </p:nvSpPr>
        <p:spPr>
          <a:xfrm>
            <a:off x="3767026" y="2731655"/>
            <a:ext cx="1467068" cy="307777"/>
          </a:xfrm>
          <a:prstGeom prst="rect">
            <a:avLst/>
          </a:prstGeom>
        </p:spPr>
        <p:txBody>
          <a:bodyPr wrap="none">
            <a:spAutoFit/>
          </a:bodyPr>
          <a:lstStyle/>
          <a:p>
            <a:pPr algn="ctr"/>
            <a:r>
              <a:rPr lang="en-US" altLang="zh-CN" sz="1400" spc="300" dirty="0">
                <a:solidFill>
                  <a:schemeClr val="tx1">
                    <a:lumMod val="95000"/>
                    <a:lumOff val="5000"/>
                  </a:schemeClr>
                </a:solidFill>
                <a:latin typeface="Agency FB" panose="020B0503020202020204" pitchFamily="34" charset="0"/>
                <a:cs typeface="+mn-ea"/>
                <a:sym typeface="+mn-lt"/>
              </a:rPr>
              <a:t>PRESENTATION</a:t>
            </a:r>
            <a:endParaRPr lang="zh-CN" altLang="en-US" sz="1400" spc="300" dirty="0">
              <a:solidFill>
                <a:schemeClr val="tx1">
                  <a:lumMod val="95000"/>
                  <a:lumOff val="5000"/>
                </a:schemeClr>
              </a:solidFill>
              <a:latin typeface="Agency FB" panose="020B0503020202020204" pitchFamily="34" charset="0"/>
              <a:cs typeface="+mn-ea"/>
              <a:sym typeface="+mn-lt"/>
            </a:endParaRPr>
          </a:p>
        </p:txBody>
      </p:sp>
      <p:sp>
        <p:nvSpPr>
          <p:cNvPr id="5" name="矩形 4"/>
          <p:cNvSpPr/>
          <p:nvPr/>
        </p:nvSpPr>
        <p:spPr>
          <a:xfrm>
            <a:off x="4009723" y="3595576"/>
            <a:ext cx="981679" cy="338554"/>
          </a:xfrm>
          <a:prstGeom prst="rect">
            <a:avLst/>
          </a:prstGeom>
        </p:spPr>
        <p:txBody>
          <a:bodyPr wrap="none">
            <a:spAutoFit/>
          </a:bodyPr>
          <a:lstStyle/>
          <a:p>
            <a:pPr algn="ctr"/>
            <a:r>
              <a:rPr lang="en-US" altLang="zh-CN" dirty="0">
                <a:solidFill>
                  <a:schemeClr val="tx1">
                    <a:lumMod val="95000"/>
                    <a:lumOff val="5000"/>
                  </a:schemeClr>
                </a:solidFill>
                <a:cs typeface="+mn-ea"/>
                <a:sym typeface="+mn-lt"/>
              </a:rPr>
              <a:t>Group 2</a:t>
            </a:r>
            <a:endParaRPr lang="zh-CN" altLang="en-US" dirty="0">
              <a:solidFill>
                <a:schemeClr val="tx1">
                  <a:lumMod val="95000"/>
                  <a:lumOff val="5000"/>
                </a:schemeClr>
              </a:solidFill>
              <a:cs typeface="+mn-ea"/>
              <a:sym typeface="+mn-lt"/>
            </a:endParaRPr>
          </a:p>
        </p:txBody>
      </p:sp>
      <p:cxnSp>
        <p:nvCxnSpPr>
          <p:cNvPr id="6" name="直接连接符 5"/>
          <p:cNvCxnSpPr/>
          <p:nvPr/>
        </p:nvCxnSpPr>
        <p:spPr>
          <a:xfrm>
            <a:off x="3852489" y="3384252"/>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790"/>
    </mc:Choice>
    <mc:Fallback xmlns="">
      <p:transition spd="slow" advTm="5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p:stCondLst>
                              <p:cond delay="6000"/>
                            </p:stCondLst>
                            <p:childTnLst>
                              <p:par>
                                <p:cTn id="12" presetID="34" presetClass="emph" presetSubtype="0" fill="hold" grpId="1" nodeType="afterEffect">
                                  <p:stCondLst>
                                    <p:cond delay="0"/>
                                  </p:stCondLst>
                                  <p:iterate type="lt">
                                    <p:tmPct val="10000"/>
                                  </p:iterate>
                                  <p:childTnLst>
                                    <p:animMotion origin="layout" path="M 0.0 0.0 L 0.0 -0.07213" pathEditMode="relative" ptsTypes="">
                                      <p:cBhvr>
                                        <p:cTn id="13" dur="250" accel="50000" decel="50000" autoRev="1" fill="hold">
                                          <p:stCondLst>
                                            <p:cond delay="0"/>
                                          </p:stCondLst>
                                        </p:cTn>
                                        <p:tgtEl>
                                          <p:spTgt spid="3"/>
                                        </p:tgtEl>
                                        <p:attrNameLst>
                                          <p:attrName>ppt_x</p:attrName>
                                          <p:attrName>ppt_y</p:attrName>
                                        </p:attrNameLst>
                                      </p:cBhvr>
                                    </p:animMotion>
                                    <p:animRot by="1500000">
                                      <p:cBhvr>
                                        <p:cTn id="14" dur="125" fill="hold">
                                          <p:stCondLst>
                                            <p:cond delay="0"/>
                                          </p:stCondLst>
                                        </p:cTn>
                                        <p:tgtEl>
                                          <p:spTgt spid="3"/>
                                        </p:tgtEl>
                                        <p:attrNameLst>
                                          <p:attrName>r</p:attrName>
                                        </p:attrNameLst>
                                      </p:cBhvr>
                                    </p:animRot>
                                    <p:animRot by="-1500000">
                                      <p:cBhvr>
                                        <p:cTn id="15" dur="125" fill="hold">
                                          <p:stCondLst>
                                            <p:cond delay="125"/>
                                          </p:stCondLst>
                                        </p:cTn>
                                        <p:tgtEl>
                                          <p:spTgt spid="3"/>
                                        </p:tgtEl>
                                        <p:attrNameLst>
                                          <p:attrName>r</p:attrName>
                                        </p:attrNameLst>
                                      </p:cBhvr>
                                    </p:animRot>
                                    <p:animRot by="-1500000">
                                      <p:cBhvr>
                                        <p:cTn id="16" dur="125" fill="hold">
                                          <p:stCondLst>
                                            <p:cond delay="250"/>
                                          </p:stCondLst>
                                        </p:cTn>
                                        <p:tgtEl>
                                          <p:spTgt spid="3"/>
                                        </p:tgtEl>
                                        <p:attrNameLst>
                                          <p:attrName>r</p:attrName>
                                        </p:attrNameLst>
                                      </p:cBhvr>
                                    </p:animRot>
                                    <p:animRot by="1500000">
                                      <p:cBhvr>
                                        <p:cTn id="17" dur="125" fill="hold">
                                          <p:stCondLst>
                                            <p:cond delay="375"/>
                                          </p:stCondLst>
                                        </p:cTn>
                                        <p:tgtEl>
                                          <p:spTgt spid="3"/>
                                        </p:tgtEl>
                                        <p:attrNameLst>
                                          <p:attrName>r</p:attrName>
                                        </p:attrNameLst>
                                      </p:cBhvr>
                                    </p:animRot>
                                  </p:childTnLst>
                                </p:cTn>
                              </p:par>
                            </p:childTnLst>
                          </p:cTn>
                        </p:par>
                        <p:par>
                          <p:cTn id="18" fill="hold">
                            <p:stCondLst>
                              <p:cond delay="90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95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10000"/>
                            </p:stCondLst>
                            <p:childTnLst>
                              <p:par>
                                <p:cTn id="27" presetID="53"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37801">
            <a:off x="3038765" y="-331354"/>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56146" y="623558"/>
            <a:ext cx="1890005" cy="523220"/>
          </a:xfrm>
          <a:prstGeom prst="rect">
            <a:avLst/>
          </a:prstGeom>
        </p:spPr>
        <p:txBody>
          <a:bodyPr wrap="none">
            <a:spAutoFit/>
          </a:bodyPr>
          <a:lstStyle/>
          <a:p>
            <a:r>
              <a:rPr lang="en-US" altLang="zh-CN" sz="2800" b="1" dirty="0">
                <a:solidFill>
                  <a:srgbClr val="2E97BC"/>
                </a:solidFill>
                <a:cs typeface="+mn-ea"/>
                <a:sym typeface="+mn-lt"/>
              </a:rPr>
              <a:t>CATALOG</a:t>
            </a:r>
            <a:endParaRPr lang="zh-CN" altLang="en-US" sz="2800" b="1" dirty="0">
              <a:solidFill>
                <a:srgbClr val="2E97BC"/>
              </a:solidFill>
              <a:cs typeface="+mn-ea"/>
              <a:sym typeface="+mn-lt"/>
            </a:endParaRPr>
          </a:p>
        </p:txBody>
      </p:sp>
      <p:sp>
        <p:nvSpPr>
          <p:cNvPr id="6" name="矩形 5"/>
          <p:cNvSpPr/>
          <p:nvPr/>
        </p:nvSpPr>
        <p:spPr>
          <a:xfrm>
            <a:off x="854731" y="1944092"/>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01</a:t>
            </a:r>
            <a:endParaRPr lang="zh-CN" altLang="en-US" sz="2000" dirty="0">
              <a:solidFill>
                <a:srgbClr val="2E97BC"/>
              </a:solidFill>
              <a:cs typeface="+mn-ea"/>
              <a:sym typeface="+mn-lt"/>
            </a:endParaRPr>
          </a:p>
        </p:txBody>
      </p:sp>
      <p:sp>
        <p:nvSpPr>
          <p:cNvPr id="7" name="矩形 6"/>
          <p:cNvSpPr/>
          <p:nvPr/>
        </p:nvSpPr>
        <p:spPr>
          <a:xfrm>
            <a:off x="1522608" y="1872084"/>
            <a:ext cx="1600118" cy="369332"/>
          </a:xfrm>
          <a:prstGeom prst="rect">
            <a:avLst/>
          </a:prstGeom>
        </p:spPr>
        <p:txBody>
          <a:bodyPr wrap="none">
            <a:spAutoFit/>
          </a:bodyPr>
          <a:lstStyle/>
          <a:p>
            <a:r>
              <a:rPr lang="en-US" altLang="zh-CN" sz="1800" b="1" dirty="0">
                <a:solidFill>
                  <a:srgbClr val="2E97BC"/>
                </a:solidFill>
                <a:cs typeface="+mn-ea"/>
                <a:sym typeface="+mn-lt"/>
              </a:rPr>
              <a:t>RL elements</a:t>
            </a:r>
            <a:endParaRPr lang="zh-CN" altLang="en-US" sz="1800" b="1" dirty="0">
              <a:solidFill>
                <a:srgbClr val="2E97BC"/>
              </a:solidFill>
              <a:cs typeface="+mn-ea"/>
              <a:sym typeface="+mn-lt"/>
            </a:endParaRPr>
          </a:p>
        </p:txBody>
      </p:sp>
      <p:sp>
        <p:nvSpPr>
          <p:cNvPr id="8" name="矩形 7"/>
          <p:cNvSpPr/>
          <p:nvPr/>
        </p:nvSpPr>
        <p:spPr>
          <a:xfrm>
            <a:off x="1502803" y="2160116"/>
            <a:ext cx="2757486" cy="246221"/>
          </a:xfrm>
          <a:prstGeom prst="rect">
            <a:avLst/>
          </a:prstGeom>
        </p:spPr>
        <p:txBody>
          <a:bodyPr wrap="none">
            <a:spAutoFit/>
          </a:bodyPr>
          <a:lstStyle/>
          <a:p>
            <a:r>
              <a:rPr lang="en-US" altLang="zh-CN" sz="1000" dirty="0">
                <a:cs typeface="+mn-ea"/>
                <a:sym typeface="+mn-lt"/>
              </a:rPr>
              <a:t>Extract features based on the game itself</a:t>
            </a:r>
            <a:endParaRPr lang="zh-CN" altLang="en-US" sz="1000" dirty="0">
              <a:cs typeface="+mn-ea"/>
              <a:sym typeface="+mn-lt"/>
            </a:endParaRPr>
          </a:p>
        </p:txBody>
      </p:sp>
      <p:sp>
        <p:nvSpPr>
          <p:cNvPr id="18" name="矩形 17"/>
          <p:cNvSpPr/>
          <p:nvPr/>
        </p:nvSpPr>
        <p:spPr>
          <a:xfrm>
            <a:off x="4408749" y="1944092"/>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02</a:t>
            </a:r>
            <a:endParaRPr lang="zh-CN" altLang="en-US" sz="2000" dirty="0">
              <a:solidFill>
                <a:srgbClr val="2E97BC"/>
              </a:solidFill>
              <a:cs typeface="+mn-ea"/>
              <a:sym typeface="+mn-lt"/>
            </a:endParaRPr>
          </a:p>
        </p:txBody>
      </p:sp>
      <p:sp>
        <p:nvSpPr>
          <p:cNvPr id="20" name="矩形 19"/>
          <p:cNvSpPr/>
          <p:nvPr/>
        </p:nvSpPr>
        <p:spPr>
          <a:xfrm>
            <a:off x="5056821" y="2160116"/>
            <a:ext cx="1843774" cy="246221"/>
          </a:xfrm>
          <a:prstGeom prst="rect">
            <a:avLst/>
          </a:prstGeom>
        </p:spPr>
        <p:txBody>
          <a:bodyPr wrap="none">
            <a:spAutoFit/>
          </a:bodyPr>
          <a:lstStyle/>
          <a:p>
            <a:r>
              <a:rPr lang="en-US" altLang="zh-CN" sz="1000" dirty="0">
                <a:solidFill>
                  <a:srgbClr val="333333"/>
                </a:solidFill>
                <a:latin typeface="Arial" panose="020B0604020202020204" pitchFamily="34" charset="0"/>
              </a:rPr>
              <a:t>How to find the optimal policy</a:t>
            </a:r>
          </a:p>
        </p:txBody>
      </p:sp>
      <p:sp>
        <p:nvSpPr>
          <p:cNvPr id="21" name="矩形 20"/>
          <p:cNvSpPr/>
          <p:nvPr/>
        </p:nvSpPr>
        <p:spPr>
          <a:xfrm>
            <a:off x="900162" y="3117706"/>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03</a:t>
            </a:r>
            <a:endParaRPr lang="zh-CN" altLang="en-US" sz="2000" dirty="0">
              <a:solidFill>
                <a:srgbClr val="2E97BC"/>
              </a:solidFill>
              <a:cs typeface="+mn-ea"/>
              <a:sym typeface="+mn-lt"/>
            </a:endParaRPr>
          </a:p>
        </p:txBody>
      </p:sp>
      <p:sp>
        <p:nvSpPr>
          <p:cNvPr id="22" name="矩形 21"/>
          <p:cNvSpPr/>
          <p:nvPr/>
        </p:nvSpPr>
        <p:spPr>
          <a:xfrm>
            <a:off x="1568039" y="3045698"/>
            <a:ext cx="883832" cy="369332"/>
          </a:xfrm>
          <a:prstGeom prst="rect">
            <a:avLst/>
          </a:prstGeom>
        </p:spPr>
        <p:txBody>
          <a:bodyPr wrap="none">
            <a:spAutoFit/>
          </a:bodyPr>
          <a:lstStyle/>
          <a:p>
            <a:r>
              <a:rPr lang="en-US" altLang="zh-CN" sz="1800" b="1" dirty="0">
                <a:solidFill>
                  <a:srgbClr val="2E97BC"/>
                </a:solidFill>
                <a:cs typeface="+mn-ea"/>
                <a:sym typeface="+mn-lt"/>
              </a:rPr>
              <a:t>NEAT </a:t>
            </a:r>
            <a:endParaRPr lang="zh-CN" altLang="en-US" sz="1800" b="1" dirty="0">
              <a:solidFill>
                <a:srgbClr val="2E97BC"/>
              </a:solidFill>
              <a:cs typeface="+mn-ea"/>
              <a:sym typeface="+mn-lt"/>
            </a:endParaRPr>
          </a:p>
        </p:txBody>
      </p:sp>
      <p:sp>
        <p:nvSpPr>
          <p:cNvPr id="23" name="矩形 22"/>
          <p:cNvSpPr/>
          <p:nvPr/>
        </p:nvSpPr>
        <p:spPr>
          <a:xfrm>
            <a:off x="1548234" y="3333730"/>
            <a:ext cx="319318" cy="246221"/>
          </a:xfrm>
          <a:prstGeom prst="rect">
            <a:avLst/>
          </a:prstGeom>
        </p:spPr>
        <p:txBody>
          <a:bodyPr wrap="none">
            <a:spAutoFit/>
          </a:bodyPr>
          <a:lstStyle/>
          <a:p>
            <a:r>
              <a:rPr lang="en-US" altLang="zh-CN" sz="1000" dirty="0">
                <a:cs typeface="+mn-ea"/>
                <a:sym typeface="+mn-lt"/>
              </a:rPr>
              <a:t>….</a:t>
            </a:r>
            <a:endParaRPr lang="zh-CN" altLang="en-US" sz="1000" dirty="0">
              <a:cs typeface="+mn-ea"/>
              <a:sym typeface="+mn-lt"/>
            </a:endParaRPr>
          </a:p>
        </p:txBody>
      </p:sp>
      <p:sp>
        <p:nvSpPr>
          <p:cNvPr id="24" name="矩形 23"/>
          <p:cNvSpPr/>
          <p:nvPr/>
        </p:nvSpPr>
        <p:spPr>
          <a:xfrm>
            <a:off x="4428554" y="3117706"/>
            <a:ext cx="504056" cy="50405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E97BC"/>
                </a:solidFill>
                <a:cs typeface="+mn-ea"/>
                <a:sym typeface="+mn-lt"/>
              </a:rPr>
              <a:t>04</a:t>
            </a:r>
            <a:endParaRPr lang="zh-CN" altLang="en-US" sz="2000" dirty="0">
              <a:solidFill>
                <a:srgbClr val="2E97BC"/>
              </a:solidFill>
              <a:cs typeface="+mn-ea"/>
              <a:sym typeface="+mn-lt"/>
            </a:endParaRPr>
          </a:p>
        </p:txBody>
      </p:sp>
      <p:sp>
        <p:nvSpPr>
          <p:cNvPr id="25" name="矩形 24"/>
          <p:cNvSpPr/>
          <p:nvPr/>
        </p:nvSpPr>
        <p:spPr>
          <a:xfrm>
            <a:off x="5096431" y="3045698"/>
            <a:ext cx="473206" cy="369332"/>
          </a:xfrm>
          <a:prstGeom prst="rect">
            <a:avLst/>
          </a:prstGeom>
        </p:spPr>
        <p:txBody>
          <a:bodyPr wrap="none">
            <a:spAutoFit/>
          </a:bodyPr>
          <a:lstStyle/>
          <a:p>
            <a:r>
              <a:rPr lang="en-US" altLang="zh-CN" sz="1800" b="1" dirty="0">
                <a:solidFill>
                  <a:srgbClr val="2E97BC"/>
                </a:solidFill>
                <a:cs typeface="+mn-ea"/>
                <a:sym typeface="+mn-lt"/>
              </a:rPr>
              <a:t>….</a:t>
            </a:r>
          </a:p>
        </p:txBody>
      </p:sp>
      <p:sp>
        <p:nvSpPr>
          <p:cNvPr id="26" name="矩形 25"/>
          <p:cNvSpPr/>
          <p:nvPr/>
        </p:nvSpPr>
        <p:spPr>
          <a:xfrm>
            <a:off x="5076626" y="3333730"/>
            <a:ext cx="319318" cy="246221"/>
          </a:xfrm>
          <a:prstGeom prst="rect">
            <a:avLst/>
          </a:prstGeom>
        </p:spPr>
        <p:txBody>
          <a:bodyPr wrap="none">
            <a:spAutoFit/>
          </a:bodyPr>
          <a:lstStyle/>
          <a:p>
            <a:r>
              <a:rPr lang="en-US" altLang="zh-CN" sz="1000" dirty="0">
                <a:cs typeface="+mn-ea"/>
                <a:sym typeface="+mn-lt"/>
              </a:rPr>
              <a:t>….</a:t>
            </a:r>
          </a:p>
        </p:txBody>
      </p:sp>
      <p:sp>
        <p:nvSpPr>
          <p:cNvPr id="17" name="矩形 16"/>
          <p:cNvSpPr/>
          <p:nvPr/>
        </p:nvSpPr>
        <p:spPr>
          <a:xfrm>
            <a:off x="5053099" y="1872084"/>
            <a:ext cx="1885453" cy="369332"/>
          </a:xfrm>
          <a:prstGeom prst="rect">
            <a:avLst/>
          </a:prstGeom>
        </p:spPr>
        <p:txBody>
          <a:bodyPr wrap="none">
            <a:spAutoFit/>
          </a:bodyPr>
          <a:lstStyle/>
          <a:p>
            <a:r>
              <a:rPr lang="en-US" altLang="zh-CN" sz="1800" b="1" dirty="0">
                <a:solidFill>
                  <a:srgbClr val="2E97BC"/>
                </a:solidFill>
                <a:cs typeface="+mn-ea"/>
                <a:sym typeface="+mn-lt"/>
              </a:rPr>
              <a:t>Optimal policy</a:t>
            </a:r>
          </a:p>
        </p:txBody>
      </p:sp>
    </p:spTree>
  </p:cSld>
  <p:clrMapOvr>
    <a:masterClrMapping/>
  </p:clrMapOvr>
  <mc:AlternateContent xmlns:mc="http://schemas.openxmlformats.org/markup-compatibility/2006" xmlns:p14="http://schemas.microsoft.com/office/powerpoint/2010/main">
    <mc:Choice Requires="p14">
      <p:transition spd="slow" p14:dur="2000" advTm="9832"/>
    </mc:Choice>
    <mc:Fallback xmlns="">
      <p:transition spd="slow" advTm="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53" presetClass="entr" presetSubtype="16"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53" presetClass="entr" presetSubtype="16"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1000"/>
                                        <p:tgtEl>
                                          <p:spTgt spid="26"/>
                                        </p:tgtEl>
                                      </p:cBhvr>
                                    </p:animEffect>
                                    <p:anim calcmode="lin" valueType="num">
                                      <p:cBhvr>
                                        <p:cTn id="66" dur="1000" fill="hold"/>
                                        <p:tgtEl>
                                          <p:spTgt spid="26"/>
                                        </p:tgtEl>
                                        <p:attrNameLst>
                                          <p:attrName>ppt_x</p:attrName>
                                        </p:attrNameLst>
                                      </p:cBhvr>
                                      <p:tavLst>
                                        <p:tav tm="0">
                                          <p:val>
                                            <p:strVal val="#ppt_x"/>
                                          </p:val>
                                        </p:tav>
                                        <p:tav tm="100000">
                                          <p:val>
                                            <p:strVal val="#ppt_x"/>
                                          </p:val>
                                        </p:tav>
                                      </p:tavLst>
                                    </p:anim>
                                    <p:anim calcmode="lin" valueType="num">
                                      <p:cBhvr>
                                        <p:cTn id="67" dur="1000" fill="hold"/>
                                        <p:tgtEl>
                                          <p:spTgt spid="26"/>
                                        </p:tgtEl>
                                        <p:attrNameLst>
                                          <p:attrName>ppt_y</p:attrName>
                                        </p:attrNameLst>
                                      </p:cBhvr>
                                      <p:tavLst>
                                        <p:tav tm="0">
                                          <p:val>
                                            <p:strVal val="#ppt_y+.1"/>
                                          </p:val>
                                        </p:tav>
                                        <p:tav tm="100000">
                                          <p:val>
                                            <p:strVal val="#ppt_y"/>
                                          </p:val>
                                        </p:tav>
                                      </p:tavLst>
                                    </p:anim>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8" grpId="0"/>
      <p:bldP spid="18" grpId="0" animBg="1"/>
      <p:bldP spid="20" grpId="0"/>
      <p:bldP spid="21" grpId="0" animBg="1"/>
      <p:bldP spid="22" grpId="0"/>
      <p:bldP spid="23" grpId="0"/>
      <p:bldP spid="24" grpId="0" animBg="1"/>
      <p:bldP spid="25" grpId="0"/>
      <p:bldP spid="2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01</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2382383" cy="523220"/>
          </a:xfrm>
          <a:prstGeom prst="rect">
            <a:avLst/>
          </a:prstGeom>
        </p:spPr>
        <p:txBody>
          <a:bodyPr wrap="none">
            <a:spAutoFit/>
          </a:bodyPr>
          <a:lstStyle/>
          <a:p>
            <a:r>
              <a:rPr lang="en-US" altLang="zh-CN" sz="2800" b="1" dirty="0">
                <a:solidFill>
                  <a:srgbClr val="2E97BC"/>
                </a:solidFill>
                <a:cs typeface="+mn-ea"/>
                <a:sym typeface="+mn-lt"/>
              </a:rPr>
              <a:t>RL elements</a:t>
            </a:r>
            <a:endParaRPr lang="zh-CN" altLang="en-US" sz="2800" b="1" dirty="0">
              <a:solidFill>
                <a:srgbClr val="2E97BC"/>
              </a:solidFill>
              <a:cs typeface="+mn-ea"/>
              <a:sym typeface="+mn-lt"/>
            </a:endParaRPr>
          </a:p>
        </p:txBody>
      </p:sp>
      <p:sp>
        <p:nvSpPr>
          <p:cNvPr id="8" name="矩形 7"/>
          <p:cNvSpPr/>
          <p:nvPr/>
        </p:nvSpPr>
        <p:spPr>
          <a:xfrm>
            <a:off x="3420442" y="2346523"/>
            <a:ext cx="3176319" cy="276999"/>
          </a:xfrm>
          <a:prstGeom prst="rect">
            <a:avLst/>
          </a:prstGeom>
        </p:spPr>
        <p:txBody>
          <a:bodyPr wrap="none">
            <a:spAutoFit/>
          </a:bodyPr>
          <a:lstStyle/>
          <a:p>
            <a:r>
              <a:rPr lang="en-US" altLang="zh-CN" sz="1200" dirty="0">
                <a:cs typeface="+mn-ea"/>
                <a:sym typeface="+mn-lt"/>
              </a:rPr>
              <a:t>Extract features based on the game itself</a:t>
            </a:r>
            <a:endParaRPr lang="zh-CN" altLang="en-US" sz="12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30922" y="225740"/>
            <a:ext cx="1195264" cy="523220"/>
          </a:xfrm>
          <a:prstGeom prst="rect">
            <a:avLst/>
          </a:prstGeom>
        </p:spPr>
        <p:txBody>
          <a:bodyPr wrap="none">
            <a:spAutoFit/>
          </a:bodyPr>
          <a:lstStyle/>
          <a:p>
            <a:r>
              <a:rPr lang="en-US" altLang="zh-CN" sz="2800" dirty="0">
                <a:cs typeface="+mn-ea"/>
                <a:sym typeface="+mn-lt"/>
              </a:rPr>
              <a:t>STATE</a:t>
            </a:r>
            <a:endParaRPr lang="zh-CN" altLang="en-US" sz="1400" dirty="0">
              <a:cs typeface="+mn-ea"/>
              <a:sym typeface="+mn-lt"/>
            </a:endParaRPr>
          </a:p>
        </p:txBody>
      </p:sp>
      <p:sp>
        <p:nvSpPr>
          <p:cNvPr id="7" name="TextBox 6"/>
          <p:cNvSpPr txBox="1"/>
          <p:nvPr/>
        </p:nvSpPr>
        <p:spPr bwMode="auto">
          <a:xfrm>
            <a:off x="531705" y="2075555"/>
            <a:ext cx="2906198" cy="1997091"/>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The horizontal distance of the bird from the next pipe.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The vertical distance of the bird from the next pipe.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Birds die or live.</a:t>
            </a:r>
          </a:p>
          <a:p>
            <a:pPr marL="171450" indent="-171450">
              <a:lnSpc>
                <a:spcPct val="150000"/>
              </a:lnSpc>
              <a:buFont typeface="Arial" panose="020B0604020202020204" pitchFamily="34" charset="0"/>
              <a:buChar char="•"/>
            </a:pPr>
            <a:endParaRPr lang="en-US" altLang="zh-CN" sz="1200" dirty="0">
              <a:solidFill>
                <a:schemeClr val="tx1">
                  <a:lumMod val="95000"/>
                  <a:lumOff val="5000"/>
                </a:schemeClr>
              </a:solidFill>
              <a:cs typeface="+mn-ea"/>
              <a:sym typeface="+mn-lt"/>
            </a:endParaRPr>
          </a:p>
          <a:p>
            <a:pPr marL="171450" indent="-171450">
              <a:lnSpc>
                <a:spcPct val="150000"/>
              </a:lnSpc>
              <a:buFont typeface="Arial" panose="020B0604020202020204" pitchFamily="34" charset="0"/>
              <a:buChar char="•"/>
            </a:pPr>
            <a:endParaRPr lang="zh-CN" altLang="en-US" sz="1200" dirty="0">
              <a:solidFill>
                <a:schemeClr val="tx1">
                  <a:lumMod val="95000"/>
                  <a:lumOff val="5000"/>
                </a:schemeClr>
              </a:solidFill>
              <a:cs typeface="+mn-ea"/>
              <a:sym typeface="+mn-lt"/>
            </a:endParaRPr>
          </a:p>
        </p:txBody>
      </p:sp>
      <p:sp>
        <p:nvSpPr>
          <p:cNvPr id="15" name="TextBox 14"/>
          <p:cNvSpPr txBox="1"/>
          <p:nvPr/>
        </p:nvSpPr>
        <p:spPr bwMode="auto">
          <a:xfrm>
            <a:off x="4800460" y="2043039"/>
            <a:ext cx="3650840" cy="2551089"/>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know that every time the bird or pipe moves, it is not every time the coordinates + 1 or -1, but + 4 or – 4, which will greatly reduce the number of states.</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consider that not every frame is detected to reduce the amount of computation.</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consider discretizing the distance. This will be a subsequent optimization of our original version.</a:t>
            </a:r>
            <a:endParaRPr lang="zh-CN" altLang="en-US" sz="1200" dirty="0">
              <a:solidFill>
                <a:schemeClr val="tx1">
                  <a:lumMod val="95000"/>
                  <a:lumOff val="5000"/>
                </a:schemeClr>
              </a:solidFill>
              <a:cs typeface="+mn-ea"/>
              <a:sym typeface="+mn-lt"/>
            </a:endParaRPr>
          </a:p>
        </p:txBody>
      </p:sp>
      <p:sp>
        <p:nvSpPr>
          <p:cNvPr id="20" name="矩形 19"/>
          <p:cNvSpPr/>
          <p:nvPr/>
        </p:nvSpPr>
        <p:spPr bwMode="auto">
          <a:xfrm>
            <a:off x="457941" y="1511335"/>
            <a:ext cx="1989311" cy="336957"/>
          </a:xfrm>
          <a:prstGeom prst="rect">
            <a:avLst/>
          </a:prstGeom>
        </p:spPr>
        <p:txBody>
          <a:bodyPr lIns="89858" tIns="44929" rIns="89858" bIns="44929">
            <a:spAutoFit/>
          </a:bodyPr>
          <a:lstStyle/>
          <a:p>
            <a:pPr>
              <a:defRPr/>
            </a:pPr>
            <a:r>
              <a:rPr lang="en-US" altLang="zh-CN" b="1" dirty="0">
                <a:solidFill>
                  <a:srgbClr val="2E97BC"/>
                </a:solidFill>
                <a:cs typeface="+mn-ea"/>
                <a:sym typeface="+mn-lt"/>
              </a:rPr>
              <a:t>State space</a:t>
            </a:r>
          </a:p>
        </p:txBody>
      </p:sp>
      <p:sp>
        <p:nvSpPr>
          <p:cNvPr id="21" name="矩形 20"/>
          <p:cNvSpPr/>
          <p:nvPr/>
        </p:nvSpPr>
        <p:spPr bwMode="auto">
          <a:xfrm>
            <a:off x="4988499" y="1501051"/>
            <a:ext cx="1989311" cy="336957"/>
          </a:xfrm>
          <a:prstGeom prst="rect">
            <a:avLst/>
          </a:prstGeom>
        </p:spPr>
        <p:txBody>
          <a:bodyPr lIns="89858" tIns="44929" rIns="89858" bIns="44929">
            <a:spAutoFit/>
          </a:bodyPr>
          <a:lstStyle/>
          <a:p>
            <a:pPr>
              <a:defRPr/>
            </a:pPr>
            <a:r>
              <a:rPr lang="en-US" altLang="zh-CN" b="1" dirty="0">
                <a:solidFill>
                  <a:srgbClr val="2E97BC"/>
                </a:solidFill>
                <a:cs typeface="+mn-ea"/>
                <a:sym typeface="+mn-lt"/>
              </a:rPr>
              <a:t>Too many states?</a:t>
            </a:r>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81256" y="-1126314"/>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30775" y="399291"/>
            <a:ext cx="3427605" cy="523220"/>
          </a:xfrm>
          <a:prstGeom prst="rect">
            <a:avLst/>
          </a:prstGeom>
        </p:spPr>
        <p:txBody>
          <a:bodyPr wrap="none">
            <a:spAutoFit/>
          </a:bodyPr>
          <a:lstStyle/>
          <a:p>
            <a:r>
              <a:rPr lang="en-US" altLang="zh-CN" sz="2800" dirty="0">
                <a:cs typeface="+mn-ea"/>
                <a:sym typeface="+mn-lt"/>
              </a:rPr>
              <a:t>Action and Reward</a:t>
            </a:r>
            <a:endParaRPr lang="zh-CN" altLang="en-US" sz="1400" dirty="0">
              <a:cs typeface="+mn-ea"/>
              <a:sym typeface="+mn-lt"/>
            </a:endParaRPr>
          </a:p>
        </p:txBody>
      </p:sp>
      <p:sp>
        <p:nvSpPr>
          <p:cNvPr id="7" name="TextBox 6"/>
          <p:cNvSpPr txBox="1"/>
          <p:nvPr/>
        </p:nvSpPr>
        <p:spPr bwMode="auto">
          <a:xfrm>
            <a:off x="612130" y="1866567"/>
            <a:ext cx="2906198" cy="2274090"/>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If in a certain state, the agent chooses to jump and give the bird an upward speed.</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Without jumping, the bird will fall at a constant acceleration with gravity.</a:t>
            </a:r>
          </a:p>
          <a:p>
            <a:pPr>
              <a:lnSpc>
                <a:spcPct val="150000"/>
              </a:lnSpc>
            </a:pPr>
            <a:endParaRPr lang="en-US" altLang="zh-CN" sz="1200" dirty="0">
              <a:solidFill>
                <a:schemeClr val="tx1">
                  <a:lumMod val="95000"/>
                  <a:lumOff val="5000"/>
                </a:schemeClr>
              </a:solidFill>
              <a:cs typeface="+mn-ea"/>
              <a:sym typeface="+mn-lt"/>
            </a:endParaRPr>
          </a:p>
          <a:p>
            <a:pPr marL="171450" indent="-171450">
              <a:lnSpc>
                <a:spcPct val="150000"/>
              </a:lnSpc>
              <a:buFont typeface="Arial" panose="020B0604020202020204" pitchFamily="34" charset="0"/>
              <a:buChar char="•"/>
            </a:pPr>
            <a:endParaRPr lang="zh-CN" altLang="en-US" sz="1200" dirty="0">
              <a:solidFill>
                <a:schemeClr val="tx1">
                  <a:lumMod val="95000"/>
                  <a:lumOff val="5000"/>
                </a:schemeClr>
              </a:solidFill>
              <a:cs typeface="+mn-ea"/>
              <a:sym typeface="+mn-lt"/>
            </a:endParaRPr>
          </a:p>
        </p:txBody>
      </p:sp>
      <p:sp>
        <p:nvSpPr>
          <p:cNvPr id="15" name="TextBox 14"/>
          <p:cNvSpPr txBox="1"/>
          <p:nvPr/>
        </p:nvSpPr>
        <p:spPr bwMode="auto">
          <a:xfrm>
            <a:off x="4284538" y="1866567"/>
            <a:ext cx="4542575" cy="2828088"/>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have two schemes.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One is to add 1 point to the score of the bird if the bird does not die after each status update, and deduct many points if the bird dies. Another option is to give a score after the bird dies. The score is the number of tubes the bird passes through.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think that the first scheme updates the reward immediately, but it may have high computational complexity, and the second scheme delays updating the reward, which may take a long time to train.</a:t>
            </a:r>
          </a:p>
        </p:txBody>
      </p:sp>
      <p:sp>
        <p:nvSpPr>
          <p:cNvPr id="20" name="矩形 19"/>
          <p:cNvSpPr/>
          <p:nvPr/>
        </p:nvSpPr>
        <p:spPr bwMode="auto">
          <a:xfrm>
            <a:off x="756146" y="1501051"/>
            <a:ext cx="2174629" cy="583178"/>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Jump or not jump</a:t>
            </a:r>
          </a:p>
          <a:p>
            <a:pPr>
              <a:defRPr/>
            </a:pPr>
            <a:r>
              <a:rPr lang="en-US" altLang="zh-CN" b="1" dirty="0">
                <a:solidFill>
                  <a:srgbClr val="2E97BC"/>
                </a:solidFill>
                <a:cs typeface="+mn-ea"/>
                <a:sym typeface="+mn-lt"/>
              </a:rPr>
              <a:t> </a:t>
            </a:r>
          </a:p>
        </p:txBody>
      </p:sp>
      <p:sp>
        <p:nvSpPr>
          <p:cNvPr id="9" name="矩形 8"/>
          <p:cNvSpPr/>
          <p:nvPr/>
        </p:nvSpPr>
        <p:spPr bwMode="auto">
          <a:xfrm>
            <a:off x="4856840" y="1394112"/>
            <a:ext cx="2174629"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Reward </a:t>
            </a:r>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81256" y="-1126314"/>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30775" y="399291"/>
            <a:ext cx="3427605" cy="523220"/>
          </a:xfrm>
          <a:prstGeom prst="rect">
            <a:avLst/>
          </a:prstGeom>
        </p:spPr>
        <p:txBody>
          <a:bodyPr wrap="none">
            <a:spAutoFit/>
          </a:bodyPr>
          <a:lstStyle/>
          <a:p>
            <a:r>
              <a:rPr lang="en-US" altLang="zh-CN" sz="2800" dirty="0">
                <a:cs typeface="+mn-ea"/>
                <a:sym typeface="+mn-lt"/>
              </a:rPr>
              <a:t>Action and Reward</a:t>
            </a:r>
            <a:endParaRPr lang="zh-CN" altLang="en-US" sz="1400" dirty="0">
              <a:cs typeface="+mn-ea"/>
              <a:sym typeface="+mn-lt"/>
            </a:endParaRPr>
          </a:p>
        </p:txBody>
      </p:sp>
      <p:sp>
        <p:nvSpPr>
          <p:cNvPr id="7" name="TextBox 6"/>
          <p:cNvSpPr txBox="1"/>
          <p:nvPr/>
        </p:nvSpPr>
        <p:spPr bwMode="auto">
          <a:xfrm>
            <a:off x="612130" y="1866567"/>
            <a:ext cx="2906198" cy="2274090"/>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If in a certain state, the agent chooses to jump and give the bird an upward speed.</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Without jumping, the bird will fall at a constant acceleration with gravity.</a:t>
            </a:r>
          </a:p>
          <a:p>
            <a:pPr>
              <a:lnSpc>
                <a:spcPct val="150000"/>
              </a:lnSpc>
            </a:pPr>
            <a:endParaRPr lang="en-US" altLang="zh-CN" sz="1200" dirty="0">
              <a:solidFill>
                <a:schemeClr val="tx1">
                  <a:lumMod val="95000"/>
                  <a:lumOff val="5000"/>
                </a:schemeClr>
              </a:solidFill>
              <a:cs typeface="+mn-ea"/>
              <a:sym typeface="+mn-lt"/>
            </a:endParaRPr>
          </a:p>
          <a:p>
            <a:pPr marL="171450" indent="-171450">
              <a:lnSpc>
                <a:spcPct val="150000"/>
              </a:lnSpc>
              <a:buFont typeface="Arial" panose="020B0604020202020204" pitchFamily="34" charset="0"/>
              <a:buChar char="•"/>
            </a:pPr>
            <a:endParaRPr lang="zh-CN" altLang="en-US" sz="1200" dirty="0">
              <a:solidFill>
                <a:schemeClr val="tx1">
                  <a:lumMod val="95000"/>
                  <a:lumOff val="5000"/>
                </a:schemeClr>
              </a:solidFill>
              <a:cs typeface="+mn-ea"/>
              <a:sym typeface="+mn-lt"/>
            </a:endParaRPr>
          </a:p>
        </p:txBody>
      </p:sp>
      <p:sp>
        <p:nvSpPr>
          <p:cNvPr id="15" name="TextBox 14"/>
          <p:cNvSpPr txBox="1"/>
          <p:nvPr/>
        </p:nvSpPr>
        <p:spPr bwMode="auto">
          <a:xfrm>
            <a:off x="4284538" y="1866567"/>
            <a:ext cx="4542575" cy="2828088"/>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have two schemes.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One is to add 1 point to the score of the bird if the bird does not die after each status update, and deduct many points if the bird dies. Another option is to give a score after the bird dies. The score is the number of tubes the bird passes through. </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We think that the first scheme updates the reward immediately, but it may have high computational complexity, and the second scheme delays updating the reward, which may take a long time to train.</a:t>
            </a:r>
          </a:p>
        </p:txBody>
      </p:sp>
      <p:sp>
        <p:nvSpPr>
          <p:cNvPr id="20" name="矩形 19"/>
          <p:cNvSpPr/>
          <p:nvPr/>
        </p:nvSpPr>
        <p:spPr bwMode="auto">
          <a:xfrm>
            <a:off x="756146" y="1501051"/>
            <a:ext cx="2174629" cy="583178"/>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Jump or not jump</a:t>
            </a:r>
          </a:p>
          <a:p>
            <a:pPr>
              <a:defRPr/>
            </a:pPr>
            <a:r>
              <a:rPr lang="en-US" altLang="zh-CN" b="1" dirty="0">
                <a:solidFill>
                  <a:srgbClr val="2E97BC"/>
                </a:solidFill>
                <a:cs typeface="+mn-ea"/>
                <a:sym typeface="+mn-lt"/>
              </a:rPr>
              <a:t> </a:t>
            </a:r>
          </a:p>
        </p:txBody>
      </p:sp>
      <p:sp>
        <p:nvSpPr>
          <p:cNvPr id="9" name="矩形 8"/>
          <p:cNvSpPr/>
          <p:nvPr/>
        </p:nvSpPr>
        <p:spPr bwMode="auto">
          <a:xfrm>
            <a:off x="4856840" y="1394112"/>
            <a:ext cx="2174629"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Reward </a:t>
            </a:r>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538468" y="-910289"/>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392778" y="320503"/>
            <a:ext cx="4862228" cy="523220"/>
          </a:xfrm>
          <a:prstGeom prst="rect">
            <a:avLst/>
          </a:prstGeom>
        </p:spPr>
        <p:txBody>
          <a:bodyPr wrap="none">
            <a:spAutoFit/>
          </a:bodyPr>
          <a:lstStyle/>
          <a:p>
            <a:pPr algn="l" rtl="0"/>
            <a:r>
              <a:rPr lang="en-US" altLang="zh-CN" sz="2800" b="0" i="0" dirty="0">
                <a:solidFill>
                  <a:srgbClr val="333333"/>
                </a:solidFill>
                <a:effectLst/>
                <a:latin typeface="Arial" panose="020B0604020202020204" pitchFamily="34" charset="0"/>
              </a:rPr>
              <a:t>How to find the optimal policy</a:t>
            </a:r>
          </a:p>
        </p:txBody>
      </p:sp>
      <p:sp>
        <p:nvSpPr>
          <p:cNvPr id="12" name="文本框 11"/>
          <p:cNvSpPr txBox="1"/>
          <p:nvPr/>
        </p:nvSpPr>
        <p:spPr>
          <a:xfrm>
            <a:off x="1510978" y="1147638"/>
            <a:ext cx="6625828" cy="954107"/>
          </a:xfrm>
          <a:prstGeom prst="rect">
            <a:avLst/>
          </a:prstGeom>
          <a:noFill/>
        </p:spPr>
        <p:txBody>
          <a:bodyPr wrap="square">
            <a:spAutoFit/>
          </a:bodyPr>
          <a:lstStyle/>
          <a:p>
            <a:r>
              <a:rPr lang="zh-CN" altLang="en-US" sz="1400" dirty="0"/>
              <a:t>Each time an action is taken, a new status and reward will be generated. Update the q-table according to </a:t>
            </a:r>
            <a:r>
              <a:rPr lang="en-US" altLang="zh-CN" sz="1400" dirty="0"/>
              <a:t>the following formula</a:t>
            </a:r>
            <a:r>
              <a:rPr lang="zh-CN" altLang="en-US" sz="1400" dirty="0"/>
              <a:t>, and then select the action according to the updated q-table next time. In qlearning, each action is selected according to a greedy policy</a:t>
            </a:r>
          </a:p>
        </p:txBody>
      </p:sp>
      <p:pic>
        <p:nvPicPr>
          <p:cNvPr id="14" name="图片 13"/>
          <p:cNvPicPr>
            <a:picLocks noChangeAspect="1"/>
          </p:cNvPicPr>
          <p:nvPr/>
        </p:nvPicPr>
        <p:blipFill>
          <a:blip r:embed="rId4"/>
          <a:stretch>
            <a:fillRect/>
          </a:stretch>
        </p:blipFill>
        <p:spPr>
          <a:xfrm>
            <a:off x="1550278" y="2414857"/>
            <a:ext cx="6247162" cy="183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28392" y="-1170789"/>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348163" y="2366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AutoShape 14"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3778759" y="24481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33" name="AutoShape 2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652963" y="2671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4" name="文本框 33"/>
          <p:cNvSpPr txBox="1"/>
          <p:nvPr/>
        </p:nvSpPr>
        <p:spPr>
          <a:xfrm>
            <a:off x="566004" y="594271"/>
            <a:ext cx="3684184" cy="4154984"/>
          </a:xfrm>
          <a:prstGeom prst="rect">
            <a:avLst/>
          </a:prstGeom>
          <a:noFill/>
        </p:spPr>
        <p:txBody>
          <a:bodyPr wrap="square" rtlCol="0">
            <a:spAutoFit/>
          </a:bodyPr>
          <a:lstStyle/>
          <a:p>
            <a:r>
              <a:rPr lang="en-US" altLang="zh-CN" sz="2000" b="1" dirty="0">
                <a:solidFill>
                  <a:srgbClr val="333333"/>
                </a:solidFill>
                <a:latin typeface="Arial" panose="020B0604020202020204" pitchFamily="34" charset="0"/>
              </a:rPr>
              <a:t>About the game:</a:t>
            </a:r>
          </a:p>
          <a:p>
            <a:endParaRPr lang="en-US" altLang="zh-CN" sz="1600" i="0" dirty="0">
              <a:solidFill>
                <a:srgbClr val="333333"/>
              </a:solidFill>
              <a:effectLst/>
              <a:latin typeface="Arial" panose="020B0604020202020204" pitchFamily="34" charset="0"/>
            </a:endParaRPr>
          </a:p>
          <a:p>
            <a:endParaRPr lang="en-US" altLang="zh-CN" sz="1600" i="0" dirty="0">
              <a:solidFill>
                <a:srgbClr val="333333"/>
              </a:solidFill>
              <a:effectLst/>
              <a:latin typeface="Arial" panose="020B0604020202020204" pitchFamily="34" charset="0"/>
            </a:endParaRPr>
          </a:p>
          <a:p>
            <a:r>
              <a:rPr lang="en-US" altLang="zh-CN" sz="1800" i="0" dirty="0">
                <a:solidFill>
                  <a:srgbClr val="333333"/>
                </a:solidFill>
                <a:effectLst/>
                <a:latin typeface="Arial" panose="020B0604020202020204" pitchFamily="34" charset="0"/>
              </a:rPr>
              <a:t>There is a flying bird in the game. It will encounter obstacles in the pipeline during the flight. Players need to control the bird to fly upwards. During the flight, they cannot fall to the ground or touch the obstacles. If they continue to perform actions, they will fly higher and higher; if not, it will descend quickly.</a:t>
            </a:r>
          </a:p>
          <a:p>
            <a:endParaRPr lang="en-US" altLang="zh-CN" dirty="0"/>
          </a:p>
          <a:p>
            <a:endParaRPr lang="en-US" altLang="zh-CN" dirty="0"/>
          </a:p>
        </p:txBody>
      </p:sp>
      <p:sp>
        <p:nvSpPr>
          <p:cNvPr id="36" name="AutoShape 25" descr="\gamma "/>
          <p:cNvSpPr>
            <a:spLocks noChangeAspect="1" noChangeArrowheads="1"/>
          </p:cNvSpPr>
          <p:nvPr/>
        </p:nvSpPr>
        <p:spPr bwMode="auto">
          <a:xfrm>
            <a:off x="4276154" y="21873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6" name="Picture 2" descr="10 things Vietnamese people still don&amp;#39;t understand about Flappy Bi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920" y="1870512"/>
            <a:ext cx="3846004" cy="1602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28777" y="-120121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393469" y="225659"/>
            <a:ext cx="4862228" cy="523220"/>
          </a:xfrm>
          <a:prstGeom prst="rect">
            <a:avLst/>
          </a:prstGeom>
        </p:spPr>
        <p:txBody>
          <a:bodyPr wrap="none">
            <a:spAutoFit/>
          </a:bodyPr>
          <a:lstStyle/>
          <a:p>
            <a:pPr algn="l" rtl="0"/>
            <a:r>
              <a:rPr lang="en-US" altLang="zh-CN" sz="2800" b="0" i="0" dirty="0">
                <a:solidFill>
                  <a:srgbClr val="333333"/>
                </a:solidFill>
                <a:effectLst/>
                <a:latin typeface="Arial" panose="020B0604020202020204" pitchFamily="34" charset="0"/>
              </a:rPr>
              <a:t>How to find the optimal policy</a:t>
            </a:r>
          </a:p>
        </p:txBody>
      </p:sp>
      <p:sp>
        <p:nvSpPr>
          <p:cNvPr id="20" name="矩形 19"/>
          <p:cNvSpPr/>
          <p:nvPr/>
        </p:nvSpPr>
        <p:spPr bwMode="auto">
          <a:xfrm>
            <a:off x="1775287" y="839704"/>
            <a:ext cx="6098592" cy="336957"/>
          </a:xfrm>
          <a:prstGeom prst="rect">
            <a:avLst/>
          </a:prstGeom>
        </p:spPr>
        <p:txBody>
          <a:bodyPr wrap="square" lIns="89858" tIns="44929" rIns="89858" bIns="44929">
            <a:spAutoFit/>
          </a:bodyPr>
          <a:lstStyle/>
          <a:p>
            <a:pPr algn="ctr">
              <a:defRPr/>
            </a:pPr>
            <a:r>
              <a:rPr lang="en-US" altLang="zh-CN" b="1" dirty="0">
                <a:solidFill>
                  <a:srgbClr val="2E97BC"/>
                </a:solidFill>
                <a:cs typeface="+mn-ea"/>
                <a:sym typeface="+mn-lt"/>
              </a:rPr>
              <a:t>We assume that ε- Soft policies to determine policy</a:t>
            </a:r>
          </a:p>
        </p:txBody>
      </p:sp>
      <p:pic>
        <p:nvPicPr>
          <p:cNvPr id="6" name="图片 5"/>
          <p:cNvPicPr>
            <a:picLocks noChangeAspect="1"/>
          </p:cNvPicPr>
          <p:nvPr/>
        </p:nvPicPr>
        <p:blipFill>
          <a:blip r:embed="rId4"/>
          <a:stretch>
            <a:fillRect/>
          </a:stretch>
        </p:blipFill>
        <p:spPr>
          <a:xfrm>
            <a:off x="1845103" y="1512508"/>
            <a:ext cx="5958960" cy="26087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99685" y="268163"/>
            <a:ext cx="2271776" cy="830997"/>
          </a:xfrm>
          <a:prstGeom prst="rect">
            <a:avLst/>
          </a:prstGeom>
        </p:spPr>
        <p:txBody>
          <a:bodyPr wrap="none">
            <a:spAutoFit/>
          </a:bodyPr>
          <a:lstStyle/>
          <a:p>
            <a:pPr algn="l" rtl="0"/>
            <a:br>
              <a:rPr lang="en-US" altLang="zh-CN" sz="1600" b="0" i="0" u="none" strike="noStrike" dirty="0">
                <a:solidFill>
                  <a:srgbClr val="666666"/>
                </a:solidFill>
                <a:effectLst/>
                <a:latin typeface="Arial" panose="020B0604020202020204" pitchFamily="34" charset="0"/>
                <a:hlinkClick r:id="rId4"/>
              </a:rPr>
            </a:br>
            <a:endParaRPr lang="en-US" altLang="zh-CN" sz="1600" b="0" i="0" dirty="0">
              <a:solidFill>
                <a:srgbClr val="000000"/>
              </a:solidFill>
              <a:effectLst/>
              <a:latin typeface="Arial" panose="020B0604020202020204" pitchFamily="34" charset="0"/>
            </a:endParaRPr>
          </a:p>
          <a:p>
            <a:pPr algn="l" rtl="0"/>
            <a:r>
              <a:rPr lang="en-US" altLang="zh-CN" sz="1600" b="0" i="0" dirty="0">
                <a:solidFill>
                  <a:srgbClr val="333333"/>
                </a:solidFill>
                <a:effectLst/>
                <a:latin typeface="Arial" panose="020B0604020202020204" pitchFamily="34" charset="0"/>
              </a:rPr>
              <a:t>How to find the optimal</a:t>
            </a:r>
          </a:p>
        </p:txBody>
      </p:sp>
      <p:sp>
        <p:nvSpPr>
          <p:cNvPr id="5" name="六边形 4"/>
          <p:cNvSpPr/>
          <p:nvPr/>
        </p:nvSpPr>
        <p:spPr>
          <a:xfrm rot="16200000">
            <a:off x="580685" y="1341896"/>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chemeClr val="bg1"/>
              </a:solidFill>
              <a:cs typeface="+mn-ea"/>
              <a:sym typeface="+mn-lt"/>
            </a:endParaRPr>
          </a:p>
        </p:txBody>
      </p:sp>
      <p:sp>
        <p:nvSpPr>
          <p:cNvPr id="6" name="TextBox 5"/>
          <p:cNvSpPr txBox="1"/>
          <p:nvPr/>
        </p:nvSpPr>
        <p:spPr>
          <a:xfrm>
            <a:off x="657360" y="1453172"/>
            <a:ext cx="655168" cy="573043"/>
          </a:xfrm>
          <a:prstGeom prst="rect">
            <a:avLst/>
          </a:prstGeom>
          <a:noFill/>
        </p:spPr>
        <p:txBody>
          <a:bodyPr wrap="none" lIns="89858" tIns="44929" rIns="89858" bIns="44929" rtlCol="0">
            <a:spAutoFit/>
          </a:bodyPr>
          <a:lstStyle/>
          <a:p>
            <a:r>
              <a:rPr lang="en-US" altLang="zh-CN" sz="3100" dirty="0">
                <a:solidFill>
                  <a:schemeClr val="bg1"/>
                </a:solidFill>
                <a:cs typeface="+mn-ea"/>
                <a:sym typeface="+mn-lt"/>
              </a:rPr>
              <a:t>01</a:t>
            </a:r>
            <a:endParaRPr lang="zh-CN" altLang="en-US" sz="3100" dirty="0">
              <a:solidFill>
                <a:schemeClr val="bg1"/>
              </a:solidFill>
              <a:cs typeface="+mn-ea"/>
              <a:sym typeface="+mn-lt"/>
            </a:endParaRPr>
          </a:p>
        </p:txBody>
      </p:sp>
      <p:sp>
        <p:nvSpPr>
          <p:cNvPr id="7" name="TextBox 6"/>
          <p:cNvSpPr txBox="1"/>
          <p:nvPr/>
        </p:nvSpPr>
        <p:spPr bwMode="auto">
          <a:xfrm>
            <a:off x="1452598" y="1819697"/>
            <a:ext cx="2906198" cy="921732"/>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cs typeface="+mn-ea"/>
                <a:sym typeface="+mn-lt"/>
              </a:rPr>
              <a:t>这里输入简单的文字概述这里输入简单文字概述简单的文字概述这里输入简单的文字概述这里输入</a:t>
            </a:r>
          </a:p>
        </p:txBody>
      </p:sp>
      <p:sp>
        <p:nvSpPr>
          <p:cNvPr id="9" name="六边形 8"/>
          <p:cNvSpPr/>
          <p:nvPr/>
        </p:nvSpPr>
        <p:spPr>
          <a:xfrm rot="16200000">
            <a:off x="580684" y="3111155"/>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chemeClr val="bg1"/>
              </a:solidFill>
              <a:cs typeface="+mn-ea"/>
              <a:sym typeface="+mn-lt"/>
            </a:endParaRPr>
          </a:p>
        </p:txBody>
      </p:sp>
      <p:sp>
        <p:nvSpPr>
          <p:cNvPr id="10" name="TextBox 9"/>
          <p:cNvSpPr txBox="1"/>
          <p:nvPr/>
        </p:nvSpPr>
        <p:spPr>
          <a:xfrm>
            <a:off x="657359" y="3222430"/>
            <a:ext cx="655168" cy="573043"/>
          </a:xfrm>
          <a:prstGeom prst="rect">
            <a:avLst/>
          </a:prstGeom>
          <a:noFill/>
        </p:spPr>
        <p:txBody>
          <a:bodyPr wrap="none" lIns="89858" tIns="44929" rIns="89858" bIns="44929" rtlCol="0">
            <a:spAutoFit/>
          </a:bodyPr>
          <a:lstStyle/>
          <a:p>
            <a:r>
              <a:rPr lang="en-US" altLang="zh-CN" sz="3100" dirty="0">
                <a:solidFill>
                  <a:schemeClr val="bg1"/>
                </a:solidFill>
                <a:cs typeface="+mn-ea"/>
                <a:sym typeface="+mn-lt"/>
              </a:rPr>
              <a:t>03</a:t>
            </a:r>
            <a:endParaRPr lang="zh-CN" altLang="en-US" sz="3100" dirty="0">
              <a:solidFill>
                <a:schemeClr val="bg1"/>
              </a:solidFill>
              <a:cs typeface="+mn-ea"/>
              <a:sym typeface="+mn-lt"/>
            </a:endParaRPr>
          </a:p>
        </p:txBody>
      </p:sp>
      <p:sp>
        <p:nvSpPr>
          <p:cNvPr id="11" name="TextBox 10"/>
          <p:cNvSpPr txBox="1"/>
          <p:nvPr/>
        </p:nvSpPr>
        <p:spPr bwMode="auto">
          <a:xfrm>
            <a:off x="1452597" y="3588955"/>
            <a:ext cx="2906198" cy="921732"/>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cs typeface="+mn-ea"/>
                <a:sym typeface="+mn-lt"/>
              </a:rPr>
              <a:t>这里输入简单的文字概述这里输入简单文字概述简单的文字概述这里输入简单的文字概述这里输入</a:t>
            </a:r>
          </a:p>
        </p:txBody>
      </p:sp>
      <p:sp>
        <p:nvSpPr>
          <p:cNvPr id="12" name="矩形 11"/>
          <p:cNvSpPr/>
          <p:nvPr/>
        </p:nvSpPr>
        <p:spPr bwMode="auto">
          <a:xfrm>
            <a:off x="1452596" y="3249251"/>
            <a:ext cx="1989311" cy="336957"/>
          </a:xfrm>
          <a:prstGeom prst="rect">
            <a:avLst/>
          </a:prstGeom>
        </p:spPr>
        <p:txBody>
          <a:bodyPr lIns="89858" tIns="44929" rIns="89858" bIns="44929">
            <a:spAutoFit/>
          </a:bodyPr>
          <a:lstStyle/>
          <a:p>
            <a:pPr>
              <a:defRPr/>
            </a:pPr>
            <a:r>
              <a:rPr lang="zh-CN" altLang="en-US" b="1" dirty="0">
                <a:solidFill>
                  <a:srgbClr val="2E97BC"/>
                </a:solidFill>
                <a:cs typeface="+mn-ea"/>
                <a:sym typeface="+mn-lt"/>
              </a:rPr>
              <a:t>输入相关标题</a:t>
            </a:r>
          </a:p>
        </p:txBody>
      </p:sp>
      <p:sp>
        <p:nvSpPr>
          <p:cNvPr id="13" name="六边形 12"/>
          <p:cNvSpPr/>
          <p:nvPr/>
        </p:nvSpPr>
        <p:spPr>
          <a:xfrm rot="16200000">
            <a:off x="4691893" y="1347070"/>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chemeClr val="tx1">
                  <a:lumMod val="85000"/>
                  <a:lumOff val="15000"/>
                </a:schemeClr>
              </a:solidFill>
              <a:cs typeface="+mn-ea"/>
              <a:sym typeface="+mn-lt"/>
            </a:endParaRPr>
          </a:p>
        </p:txBody>
      </p:sp>
      <p:sp>
        <p:nvSpPr>
          <p:cNvPr id="14" name="TextBox 13"/>
          <p:cNvSpPr txBox="1"/>
          <p:nvPr/>
        </p:nvSpPr>
        <p:spPr>
          <a:xfrm>
            <a:off x="4768568" y="1458346"/>
            <a:ext cx="655168" cy="573043"/>
          </a:xfrm>
          <a:prstGeom prst="rect">
            <a:avLst/>
          </a:prstGeom>
          <a:noFill/>
        </p:spPr>
        <p:txBody>
          <a:bodyPr wrap="none" lIns="89858" tIns="44929" rIns="89858" bIns="44929" rtlCol="0">
            <a:spAutoFit/>
          </a:bodyPr>
          <a:lstStyle/>
          <a:p>
            <a:r>
              <a:rPr lang="en-US" altLang="zh-CN" sz="3100" dirty="0">
                <a:solidFill>
                  <a:schemeClr val="bg1"/>
                </a:solidFill>
                <a:cs typeface="+mn-ea"/>
                <a:sym typeface="+mn-lt"/>
              </a:rPr>
              <a:t>02</a:t>
            </a:r>
            <a:endParaRPr lang="zh-CN" altLang="en-US" sz="3100" dirty="0">
              <a:solidFill>
                <a:schemeClr val="bg1"/>
              </a:solidFill>
              <a:cs typeface="+mn-ea"/>
              <a:sym typeface="+mn-lt"/>
            </a:endParaRPr>
          </a:p>
        </p:txBody>
      </p:sp>
      <p:sp>
        <p:nvSpPr>
          <p:cNvPr id="15" name="TextBox 14"/>
          <p:cNvSpPr txBox="1"/>
          <p:nvPr/>
        </p:nvSpPr>
        <p:spPr bwMode="auto">
          <a:xfrm>
            <a:off x="5563806" y="1824871"/>
            <a:ext cx="2906198" cy="921732"/>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cs typeface="+mn-ea"/>
                <a:sym typeface="+mn-lt"/>
              </a:rPr>
              <a:t>这里输入简单的文字概述这里输入简单文字概述简单的文字概述这里输入简单的文字概述这里输入</a:t>
            </a:r>
          </a:p>
        </p:txBody>
      </p:sp>
      <p:sp>
        <p:nvSpPr>
          <p:cNvPr id="16" name="矩形 15"/>
          <p:cNvSpPr/>
          <p:nvPr/>
        </p:nvSpPr>
        <p:spPr bwMode="auto">
          <a:xfrm>
            <a:off x="5563805" y="1485167"/>
            <a:ext cx="1989311" cy="336957"/>
          </a:xfrm>
          <a:prstGeom prst="rect">
            <a:avLst/>
          </a:prstGeom>
        </p:spPr>
        <p:txBody>
          <a:bodyPr lIns="89858" tIns="44929" rIns="89858" bIns="44929">
            <a:spAutoFit/>
          </a:bodyPr>
          <a:lstStyle/>
          <a:p>
            <a:pPr>
              <a:defRPr/>
            </a:pPr>
            <a:r>
              <a:rPr lang="zh-CN" altLang="en-US" b="1" dirty="0">
                <a:solidFill>
                  <a:srgbClr val="2E97BC"/>
                </a:solidFill>
                <a:cs typeface="+mn-ea"/>
                <a:sym typeface="+mn-lt"/>
              </a:rPr>
              <a:t>输入相关标题</a:t>
            </a:r>
          </a:p>
        </p:txBody>
      </p:sp>
      <p:sp>
        <p:nvSpPr>
          <p:cNvPr id="17" name="六边形 16"/>
          <p:cNvSpPr/>
          <p:nvPr/>
        </p:nvSpPr>
        <p:spPr>
          <a:xfrm rot="16200000">
            <a:off x="4691892" y="3116329"/>
            <a:ext cx="781370" cy="738736"/>
          </a:xfrm>
          <a:prstGeom prst="hexagon">
            <a:avLst/>
          </a:prstGeom>
          <a:solidFill>
            <a:srgbClr val="2E97BC"/>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chemeClr val="tx1">
                  <a:lumMod val="85000"/>
                  <a:lumOff val="15000"/>
                </a:schemeClr>
              </a:solidFill>
              <a:cs typeface="+mn-ea"/>
              <a:sym typeface="+mn-lt"/>
            </a:endParaRPr>
          </a:p>
        </p:txBody>
      </p:sp>
      <p:sp>
        <p:nvSpPr>
          <p:cNvPr id="18" name="TextBox 17"/>
          <p:cNvSpPr txBox="1"/>
          <p:nvPr/>
        </p:nvSpPr>
        <p:spPr>
          <a:xfrm>
            <a:off x="4768567" y="3227604"/>
            <a:ext cx="655168" cy="573043"/>
          </a:xfrm>
          <a:prstGeom prst="rect">
            <a:avLst/>
          </a:prstGeom>
          <a:noFill/>
        </p:spPr>
        <p:txBody>
          <a:bodyPr wrap="none" lIns="89858" tIns="44929" rIns="89858" bIns="44929" rtlCol="0">
            <a:spAutoFit/>
          </a:bodyPr>
          <a:lstStyle/>
          <a:p>
            <a:r>
              <a:rPr lang="en-US" altLang="zh-CN" sz="3100" dirty="0">
                <a:solidFill>
                  <a:schemeClr val="bg1"/>
                </a:solidFill>
                <a:cs typeface="+mn-ea"/>
                <a:sym typeface="+mn-lt"/>
              </a:rPr>
              <a:t>04</a:t>
            </a:r>
            <a:endParaRPr lang="zh-CN" altLang="en-US" sz="3100" dirty="0">
              <a:solidFill>
                <a:schemeClr val="bg1"/>
              </a:solidFill>
              <a:cs typeface="+mn-ea"/>
              <a:sym typeface="+mn-lt"/>
            </a:endParaRPr>
          </a:p>
        </p:txBody>
      </p:sp>
      <p:sp>
        <p:nvSpPr>
          <p:cNvPr id="19" name="TextBox 18"/>
          <p:cNvSpPr txBox="1"/>
          <p:nvPr/>
        </p:nvSpPr>
        <p:spPr bwMode="auto">
          <a:xfrm>
            <a:off x="5563805" y="3594129"/>
            <a:ext cx="2906198" cy="921732"/>
          </a:xfrm>
          <a:prstGeom prst="rect">
            <a:avLst/>
          </a:prstGeom>
          <a:noFill/>
        </p:spPr>
        <p:txBody>
          <a:bodyPr wrap="square" lIns="89858" tIns="44929" rIns="89858" bIns="44929">
            <a:spAutoFit/>
          </a:bodyPr>
          <a:lstStyle/>
          <a:p>
            <a:pPr>
              <a:lnSpc>
                <a:spcPct val="150000"/>
              </a:lnSpc>
            </a:pPr>
            <a:r>
              <a:rPr lang="zh-CN" altLang="en-US" sz="1200" dirty="0">
                <a:solidFill>
                  <a:schemeClr val="tx1">
                    <a:lumMod val="95000"/>
                    <a:lumOff val="5000"/>
                  </a:schemeClr>
                </a:solidFill>
                <a:cs typeface="+mn-ea"/>
                <a:sym typeface="+mn-lt"/>
              </a:rPr>
              <a:t>这里输入简单的文字概述这里输入简单文字概述简单的文字概述这里输入简单的文字概述这里输入</a:t>
            </a:r>
          </a:p>
        </p:txBody>
      </p:sp>
      <p:sp>
        <p:nvSpPr>
          <p:cNvPr id="20" name="矩形 19"/>
          <p:cNvSpPr/>
          <p:nvPr/>
        </p:nvSpPr>
        <p:spPr bwMode="auto">
          <a:xfrm>
            <a:off x="5563804" y="3254425"/>
            <a:ext cx="1989311" cy="336957"/>
          </a:xfrm>
          <a:prstGeom prst="rect">
            <a:avLst/>
          </a:prstGeom>
        </p:spPr>
        <p:txBody>
          <a:bodyPr lIns="89858" tIns="44929" rIns="89858" bIns="44929">
            <a:spAutoFit/>
          </a:bodyPr>
          <a:lstStyle/>
          <a:p>
            <a:pPr>
              <a:defRPr/>
            </a:pPr>
            <a:r>
              <a:rPr lang="zh-CN" altLang="en-US" b="1" dirty="0">
                <a:solidFill>
                  <a:srgbClr val="2E97BC"/>
                </a:solidFill>
                <a:cs typeface="+mn-ea"/>
                <a:sym typeface="+mn-lt"/>
              </a:rPr>
              <a:t>输入相关标题</a:t>
            </a:r>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0-#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0-#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0-#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par>
                          <p:cTn id="47" fill="hold">
                            <p:stCondLst>
                              <p:cond delay="2500"/>
                            </p:stCondLst>
                            <p:childTnLst>
                              <p:par>
                                <p:cTn id="48" presetID="42"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par>
                          <p:cTn id="58" fill="hold">
                            <p:stCondLst>
                              <p:cond delay="3500"/>
                            </p:stCondLst>
                            <p:childTnLst>
                              <p:par>
                                <p:cTn id="59" presetID="2" presetClass="entr" presetSubtype="8"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0-#ppt_w/2"/>
                                          </p:val>
                                        </p:tav>
                                        <p:tav tm="100000">
                                          <p:val>
                                            <p:strVal val="#ppt_x"/>
                                          </p:val>
                                        </p:tav>
                                      </p:tavLst>
                                    </p:anim>
                                    <p:anim calcmode="lin" valueType="num">
                                      <p:cBhvr additive="base">
                                        <p:cTn id="62" dur="500" fill="hold"/>
                                        <p:tgtEl>
                                          <p:spTgt spid="18"/>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0-#ppt_w/2"/>
                                          </p:val>
                                        </p:tav>
                                        <p:tav tm="100000">
                                          <p:val>
                                            <p:strVal val="#ppt_x"/>
                                          </p:val>
                                        </p:tav>
                                      </p:tavLst>
                                    </p:anim>
                                    <p:anim calcmode="lin" valueType="num">
                                      <p:cBhvr additive="base">
                                        <p:cTn id="66" dur="500" fill="hold"/>
                                        <p:tgtEl>
                                          <p:spTgt spid="17"/>
                                        </p:tgtEl>
                                        <p:attrNameLst>
                                          <p:attrName>ppt_y</p:attrName>
                                        </p:attrNameLst>
                                      </p:cBhvr>
                                      <p:tavLst>
                                        <p:tav tm="0">
                                          <p:val>
                                            <p:strVal val="#ppt_y"/>
                                          </p:val>
                                        </p:tav>
                                        <p:tav tm="100000">
                                          <p:val>
                                            <p:strVal val="#ppt_y"/>
                                          </p:val>
                                        </p:tav>
                                      </p:tavLst>
                                    </p:anim>
                                  </p:childTnLst>
                                </p:cTn>
                              </p:par>
                            </p:childTnLst>
                          </p:cTn>
                        </p:par>
                        <p:par>
                          <p:cTn id="67" fill="hold">
                            <p:stCondLst>
                              <p:cond delay="4000"/>
                            </p:stCondLst>
                            <p:childTnLst>
                              <p:par>
                                <p:cTn id="68" presetID="42" presetClass="entr" presetSubtype="0"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animBg="1"/>
      <p:bldP spid="10" grpId="0"/>
      <p:bldP spid="11" grpId="0"/>
      <p:bldP spid="12" grpId="0"/>
      <p:bldP spid="13" grpId="0" animBg="1"/>
      <p:bldP spid="14" grpId="0"/>
      <p:bldP spid="15" grpId="0"/>
      <p:bldP spid="16" grpId="0"/>
      <p:bldP spid="17" grpId="0" animBg="1"/>
      <p:bldP spid="18" grpId="0"/>
      <p:bldP spid="19" grpId="0"/>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03</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2550185" cy="523220"/>
          </a:xfrm>
          <a:prstGeom prst="rect">
            <a:avLst/>
          </a:prstGeom>
        </p:spPr>
        <p:txBody>
          <a:bodyPr wrap="none">
            <a:spAutoFit/>
          </a:bodyPr>
          <a:lstStyle/>
          <a:p>
            <a:r>
              <a:rPr lang="en-US" altLang="zh-CN" sz="2800" b="1" dirty="0">
                <a:solidFill>
                  <a:srgbClr val="2E97BC"/>
                </a:solidFill>
                <a:cs typeface="+mn-ea"/>
                <a:sym typeface="+mn-lt"/>
              </a:rPr>
              <a:t>NEAT project</a:t>
            </a:r>
            <a:endParaRPr lang="zh-CN" altLang="en-US" sz="2800" b="1" dirty="0">
              <a:solidFill>
                <a:srgbClr val="2E97BC"/>
              </a:solidFill>
              <a:cs typeface="+mn-ea"/>
              <a:sym typeface="+mn-lt"/>
            </a:endParaRPr>
          </a:p>
        </p:txBody>
      </p:sp>
      <p:sp>
        <p:nvSpPr>
          <p:cNvPr id="8" name="矩形 7"/>
          <p:cNvSpPr/>
          <p:nvPr/>
        </p:nvSpPr>
        <p:spPr>
          <a:xfrm>
            <a:off x="3420442" y="2346523"/>
            <a:ext cx="3873176" cy="307777"/>
          </a:xfrm>
          <a:prstGeom prst="rect">
            <a:avLst/>
          </a:prstGeom>
        </p:spPr>
        <p:txBody>
          <a:bodyPr wrap="none">
            <a:spAutoFit/>
          </a:bodyPr>
          <a:lstStyle/>
          <a:p>
            <a:r>
              <a:rPr lang="en-US" altLang="zh-CN" sz="1400" dirty="0" err="1"/>
              <a:t>NeuroEvolution</a:t>
            </a:r>
            <a:r>
              <a:rPr lang="en-US" altLang="zh-CN" sz="1400" dirty="0"/>
              <a:t> of Augmenting Topologies</a:t>
            </a:r>
            <a:endParaRPr lang="zh-CN" altLang="en-US" sz="11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2" name="矩形 31"/>
          <p:cNvSpPr/>
          <p:nvPr/>
        </p:nvSpPr>
        <p:spPr>
          <a:xfrm>
            <a:off x="1107939" y="896956"/>
            <a:ext cx="7067071" cy="2031325"/>
          </a:xfrm>
          <a:prstGeom prst="rect">
            <a:avLst/>
          </a:prstGeom>
        </p:spPr>
        <p:txBody>
          <a:bodyPr wrap="square">
            <a:spAutoFit/>
          </a:bodyPr>
          <a:lstStyle/>
          <a:p>
            <a:r>
              <a:rPr lang="en-US" altLang="zh-CN" sz="1400" dirty="0" err="1">
                <a:cs typeface="+mn-ea"/>
                <a:sym typeface="+mn-lt"/>
              </a:rPr>
              <a:t>NeuroEvolution</a:t>
            </a:r>
            <a:r>
              <a:rPr lang="en-US" altLang="zh-CN" sz="1400" dirty="0">
                <a:cs typeface="+mn-ea"/>
                <a:sym typeface="+mn-lt"/>
              </a:rPr>
              <a:t> of Augmenting Topologies (NEAT) :</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 genetic algorithm for the generation of evolving artificial neural networks.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Many individuals.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Compete, eliminate, reproduce ,mutate.</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(selection)  (crossover)  (mutation).</a:t>
            </a:r>
          </a:p>
        </p:txBody>
      </p:sp>
      <p:sp>
        <p:nvSpPr>
          <p:cNvPr id="33" name="矩形 32"/>
          <p:cNvSpPr/>
          <p:nvPr/>
        </p:nvSpPr>
        <p:spPr>
          <a:xfrm>
            <a:off x="3916843" y="371174"/>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grpSp>
        <p:nvGrpSpPr>
          <p:cNvPr id="55" name="组合 54"/>
          <p:cNvGrpSpPr/>
          <p:nvPr/>
        </p:nvGrpSpPr>
        <p:grpSpPr>
          <a:xfrm>
            <a:off x="910258" y="3036694"/>
            <a:ext cx="7462432" cy="1845142"/>
            <a:chOff x="1037457" y="3078476"/>
            <a:chExt cx="7462432" cy="1845142"/>
          </a:xfrm>
        </p:grpSpPr>
        <p:sp>
          <p:nvSpPr>
            <p:cNvPr id="24" name="矩形 23"/>
            <p:cNvSpPr/>
            <p:nvPr/>
          </p:nvSpPr>
          <p:spPr>
            <a:xfrm>
              <a:off x="3930143" y="3799823"/>
              <a:ext cx="990229" cy="78524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椭圆 5"/>
            <p:cNvSpPr/>
            <p:nvPr/>
          </p:nvSpPr>
          <p:spPr>
            <a:xfrm>
              <a:off x="3389730" y="3078476"/>
              <a:ext cx="1555846" cy="56745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1409007" y="3880517"/>
              <a:ext cx="290200" cy="204847"/>
            </a:xfrm>
            <a:prstGeom prst="rect">
              <a:avLst/>
            </a:prstGeom>
          </p:spPr>
        </p:pic>
        <p:pic>
          <p:nvPicPr>
            <p:cNvPr id="11" name="图片 10"/>
            <p:cNvPicPr>
              <a:picLocks noChangeAspect="1"/>
            </p:cNvPicPr>
            <p:nvPr/>
          </p:nvPicPr>
          <p:blipFill>
            <a:blip r:embed="rId4"/>
            <a:stretch>
              <a:fillRect/>
            </a:stretch>
          </p:blipFill>
          <p:spPr>
            <a:xfrm>
              <a:off x="1753113" y="3460829"/>
              <a:ext cx="290200" cy="204847"/>
            </a:xfrm>
            <a:prstGeom prst="rect">
              <a:avLst/>
            </a:prstGeom>
          </p:spPr>
        </p:pic>
        <p:pic>
          <p:nvPicPr>
            <p:cNvPr id="12" name="图片 11"/>
            <p:cNvPicPr>
              <a:picLocks noChangeAspect="1"/>
            </p:cNvPicPr>
            <p:nvPr/>
          </p:nvPicPr>
          <p:blipFill>
            <a:blip r:embed="rId4"/>
            <a:stretch>
              <a:fillRect/>
            </a:stretch>
          </p:blipFill>
          <p:spPr>
            <a:xfrm>
              <a:off x="1450125" y="3295369"/>
              <a:ext cx="290200" cy="204847"/>
            </a:xfrm>
            <a:prstGeom prst="rect">
              <a:avLst/>
            </a:prstGeom>
          </p:spPr>
        </p:pic>
        <p:pic>
          <p:nvPicPr>
            <p:cNvPr id="13" name="图片 12"/>
            <p:cNvPicPr>
              <a:picLocks noChangeAspect="1"/>
            </p:cNvPicPr>
            <p:nvPr/>
          </p:nvPicPr>
          <p:blipFill>
            <a:blip r:embed="rId4"/>
            <a:stretch>
              <a:fillRect/>
            </a:stretch>
          </p:blipFill>
          <p:spPr>
            <a:xfrm>
              <a:off x="1387802" y="3564468"/>
              <a:ext cx="290200" cy="204847"/>
            </a:xfrm>
            <a:prstGeom prst="rect">
              <a:avLst/>
            </a:prstGeom>
          </p:spPr>
        </p:pic>
        <p:pic>
          <p:nvPicPr>
            <p:cNvPr id="14" name="图片 13"/>
            <p:cNvPicPr>
              <a:picLocks noChangeAspect="1"/>
            </p:cNvPicPr>
            <p:nvPr/>
          </p:nvPicPr>
          <p:blipFill>
            <a:blip r:embed="rId4"/>
            <a:stretch>
              <a:fillRect/>
            </a:stretch>
          </p:blipFill>
          <p:spPr>
            <a:xfrm>
              <a:off x="1720412" y="3725975"/>
              <a:ext cx="290200" cy="204847"/>
            </a:xfrm>
            <a:prstGeom prst="rect">
              <a:avLst/>
            </a:prstGeom>
          </p:spPr>
        </p:pic>
        <p:pic>
          <p:nvPicPr>
            <p:cNvPr id="5" name="图片 4"/>
            <p:cNvPicPr>
              <a:picLocks noChangeAspect="1"/>
            </p:cNvPicPr>
            <p:nvPr/>
          </p:nvPicPr>
          <p:blipFill>
            <a:blip r:embed="rId5"/>
            <a:stretch>
              <a:fillRect/>
            </a:stretch>
          </p:blipFill>
          <p:spPr>
            <a:xfrm>
              <a:off x="4108487" y="3229204"/>
              <a:ext cx="302838" cy="213768"/>
            </a:xfrm>
            <a:prstGeom prst="rect">
              <a:avLst/>
            </a:prstGeom>
          </p:spPr>
        </p:pic>
        <p:pic>
          <p:nvPicPr>
            <p:cNvPr id="17" name="图片 16"/>
            <p:cNvPicPr>
              <a:picLocks noChangeAspect="1"/>
            </p:cNvPicPr>
            <p:nvPr/>
          </p:nvPicPr>
          <p:blipFill>
            <a:blip r:embed="rId4"/>
            <a:stretch>
              <a:fillRect/>
            </a:stretch>
          </p:blipFill>
          <p:spPr>
            <a:xfrm>
              <a:off x="4007362" y="3937750"/>
              <a:ext cx="290200" cy="204847"/>
            </a:xfrm>
            <a:prstGeom prst="rect">
              <a:avLst/>
            </a:prstGeom>
          </p:spPr>
        </p:pic>
        <p:pic>
          <p:nvPicPr>
            <p:cNvPr id="18" name="图片 17"/>
            <p:cNvPicPr>
              <a:picLocks noChangeAspect="1"/>
            </p:cNvPicPr>
            <p:nvPr/>
          </p:nvPicPr>
          <p:blipFill>
            <a:blip r:embed="rId4"/>
            <a:stretch>
              <a:fillRect/>
            </a:stretch>
          </p:blipFill>
          <p:spPr>
            <a:xfrm>
              <a:off x="3486016" y="3936737"/>
              <a:ext cx="290200" cy="204847"/>
            </a:xfrm>
            <a:prstGeom prst="rect">
              <a:avLst/>
            </a:prstGeom>
          </p:spPr>
        </p:pic>
        <p:pic>
          <p:nvPicPr>
            <p:cNvPr id="22" name="图片 21"/>
            <p:cNvPicPr>
              <a:picLocks noChangeAspect="1"/>
            </p:cNvPicPr>
            <p:nvPr/>
          </p:nvPicPr>
          <p:blipFill>
            <a:blip r:embed="rId5"/>
            <a:stretch>
              <a:fillRect/>
            </a:stretch>
          </p:blipFill>
          <p:spPr>
            <a:xfrm>
              <a:off x="3708074" y="3229204"/>
              <a:ext cx="302838" cy="213768"/>
            </a:xfrm>
            <a:prstGeom prst="rect">
              <a:avLst/>
            </a:prstGeom>
          </p:spPr>
        </p:pic>
        <p:cxnSp>
          <p:nvCxnSpPr>
            <p:cNvPr id="15" name="直接连接符 14"/>
            <p:cNvCxnSpPr>
              <a:stCxn id="6" idx="7"/>
              <a:endCxn id="6" idx="3"/>
            </p:cNvCxnSpPr>
            <p:nvPr/>
          </p:nvCxnSpPr>
          <p:spPr>
            <a:xfrm flipH="1">
              <a:off x="3617578" y="3161578"/>
              <a:ext cx="1100150" cy="401249"/>
            </a:xfrm>
            <a:prstGeom prst="line">
              <a:avLst/>
            </a:prstGeom>
          </p:spPr>
          <p:style>
            <a:lnRef idx="2">
              <a:schemeClr val="accent2"/>
            </a:lnRef>
            <a:fillRef idx="0">
              <a:schemeClr val="accent2"/>
            </a:fillRef>
            <a:effectRef idx="1">
              <a:schemeClr val="accent2"/>
            </a:effectRef>
            <a:fontRef idx="minor">
              <a:schemeClr val="tx1"/>
            </a:fontRef>
          </p:style>
        </p:cxnSp>
        <p:pic>
          <p:nvPicPr>
            <p:cNvPr id="23" name="图片 22"/>
            <p:cNvPicPr>
              <a:picLocks noChangeAspect="1"/>
            </p:cNvPicPr>
            <p:nvPr/>
          </p:nvPicPr>
          <p:blipFill>
            <a:blip r:embed="rId6"/>
            <a:stretch>
              <a:fillRect/>
            </a:stretch>
          </p:blipFill>
          <p:spPr>
            <a:xfrm>
              <a:off x="4273838" y="4229883"/>
              <a:ext cx="302838" cy="213768"/>
            </a:xfrm>
            <a:prstGeom prst="rect">
              <a:avLst/>
            </a:prstGeom>
          </p:spPr>
        </p:pic>
        <p:pic>
          <p:nvPicPr>
            <p:cNvPr id="28" name="图片 27"/>
            <p:cNvPicPr>
              <a:picLocks noChangeAspect="1"/>
            </p:cNvPicPr>
            <p:nvPr/>
          </p:nvPicPr>
          <p:blipFill>
            <a:blip r:embed="rId4"/>
            <a:stretch>
              <a:fillRect/>
            </a:stretch>
          </p:blipFill>
          <p:spPr>
            <a:xfrm>
              <a:off x="4463867" y="3918428"/>
              <a:ext cx="290200" cy="204847"/>
            </a:xfrm>
            <a:prstGeom prst="rect">
              <a:avLst/>
            </a:prstGeom>
          </p:spPr>
        </p:pic>
        <p:pic>
          <p:nvPicPr>
            <p:cNvPr id="34" name="图片 33"/>
            <p:cNvPicPr>
              <a:picLocks noChangeAspect="1"/>
            </p:cNvPicPr>
            <p:nvPr/>
          </p:nvPicPr>
          <p:blipFill>
            <a:blip r:embed="rId4"/>
            <a:stretch>
              <a:fillRect/>
            </a:stretch>
          </p:blipFill>
          <p:spPr>
            <a:xfrm>
              <a:off x="6818268" y="3853157"/>
              <a:ext cx="290200" cy="204847"/>
            </a:xfrm>
            <a:prstGeom prst="rect">
              <a:avLst/>
            </a:prstGeom>
          </p:spPr>
        </p:pic>
        <p:pic>
          <p:nvPicPr>
            <p:cNvPr id="35" name="图片 34"/>
            <p:cNvPicPr>
              <a:picLocks noChangeAspect="1"/>
            </p:cNvPicPr>
            <p:nvPr/>
          </p:nvPicPr>
          <p:blipFill>
            <a:blip r:embed="rId4"/>
            <a:stretch>
              <a:fillRect/>
            </a:stretch>
          </p:blipFill>
          <p:spPr>
            <a:xfrm>
              <a:off x="7162374" y="3433469"/>
              <a:ext cx="290200" cy="204847"/>
            </a:xfrm>
            <a:prstGeom prst="rect">
              <a:avLst/>
            </a:prstGeom>
          </p:spPr>
        </p:pic>
        <p:pic>
          <p:nvPicPr>
            <p:cNvPr id="36" name="图片 35"/>
            <p:cNvPicPr>
              <a:picLocks noChangeAspect="1"/>
            </p:cNvPicPr>
            <p:nvPr/>
          </p:nvPicPr>
          <p:blipFill>
            <a:blip r:embed="rId4"/>
            <a:stretch>
              <a:fillRect/>
            </a:stretch>
          </p:blipFill>
          <p:spPr>
            <a:xfrm>
              <a:off x="6859386" y="3268009"/>
              <a:ext cx="290200" cy="204847"/>
            </a:xfrm>
            <a:prstGeom prst="rect">
              <a:avLst/>
            </a:prstGeom>
          </p:spPr>
        </p:pic>
        <p:pic>
          <p:nvPicPr>
            <p:cNvPr id="37" name="图片 36"/>
            <p:cNvPicPr>
              <a:picLocks noChangeAspect="1"/>
            </p:cNvPicPr>
            <p:nvPr/>
          </p:nvPicPr>
          <p:blipFill>
            <a:blip r:embed="rId4"/>
            <a:stretch>
              <a:fillRect/>
            </a:stretch>
          </p:blipFill>
          <p:spPr>
            <a:xfrm>
              <a:off x="6797063" y="3537108"/>
              <a:ext cx="290200" cy="204847"/>
            </a:xfrm>
            <a:prstGeom prst="rect">
              <a:avLst/>
            </a:prstGeom>
          </p:spPr>
        </p:pic>
        <p:pic>
          <p:nvPicPr>
            <p:cNvPr id="38" name="图片 37"/>
            <p:cNvPicPr>
              <a:picLocks noChangeAspect="1"/>
            </p:cNvPicPr>
            <p:nvPr/>
          </p:nvPicPr>
          <p:blipFill>
            <a:blip r:embed="rId4"/>
            <a:stretch>
              <a:fillRect/>
            </a:stretch>
          </p:blipFill>
          <p:spPr>
            <a:xfrm>
              <a:off x="7129673" y="3698615"/>
              <a:ext cx="290200" cy="204847"/>
            </a:xfrm>
            <a:prstGeom prst="rect">
              <a:avLst/>
            </a:prstGeom>
          </p:spPr>
        </p:pic>
        <p:sp>
          <p:nvSpPr>
            <p:cNvPr id="27" name="椭圆 26"/>
            <p:cNvSpPr/>
            <p:nvPr/>
          </p:nvSpPr>
          <p:spPr>
            <a:xfrm>
              <a:off x="3493721"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3582173"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3675621" y="42297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1777709"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1866161"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1959609" y="407755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椭圆 44"/>
            <p:cNvSpPr/>
            <p:nvPr/>
          </p:nvSpPr>
          <p:spPr>
            <a:xfrm>
              <a:off x="7220068"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椭圆 45"/>
            <p:cNvSpPr/>
            <p:nvPr/>
          </p:nvSpPr>
          <p:spPr>
            <a:xfrm>
              <a:off x="7308520"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椭圆 46"/>
            <p:cNvSpPr/>
            <p:nvPr/>
          </p:nvSpPr>
          <p:spPr>
            <a:xfrm>
              <a:off x="7401968" y="40853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椭圆 47"/>
            <p:cNvSpPr/>
            <p:nvPr/>
          </p:nvSpPr>
          <p:spPr>
            <a:xfrm>
              <a:off x="4476997"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椭圆 48"/>
            <p:cNvSpPr/>
            <p:nvPr/>
          </p:nvSpPr>
          <p:spPr>
            <a:xfrm>
              <a:off x="4565449"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 name="椭圆 49"/>
            <p:cNvSpPr/>
            <p:nvPr/>
          </p:nvSpPr>
          <p:spPr>
            <a:xfrm>
              <a:off x="4658897" y="345565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7"/>
            <a:stretch>
              <a:fillRect/>
            </a:stretch>
          </p:blipFill>
          <p:spPr>
            <a:xfrm>
              <a:off x="2322856" y="3725189"/>
              <a:ext cx="731583" cy="419136"/>
            </a:xfrm>
            <a:prstGeom prst="rect">
              <a:avLst/>
            </a:prstGeom>
          </p:spPr>
        </p:pic>
        <p:pic>
          <p:nvPicPr>
            <p:cNvPr id="52" name="图片 51"/>
            <p:cNvPicPr>
              <a:picLocks noChangeAspect="1"/>
            </p:cNvPicPr>
            <p:nvPr/>
          </p:nvPicPr>
          <p:blipFill>
            <a:blip r:embed="rId7"/>
            <a:stretch>
              <a:fillRect/>
            </a:stretch>
          </p:blipFill>
          <p:spPr>
            <a:xfrm>
              <a:off x="5546040" y="3693457"/>
              <a:ext cx="731583" cy="419136"/>
            </a:xfrm>
            <a:prstGeom prst="rect">
              <a:avLst/>
            </a:prstGeom>
          </p:spPr>
        </p:pic>
        <p:sp>
          <p:nvSpPr>
            <p:cNvPr id="53" name="文本框 52"/>
            <p:cNvSpPr txBox="1"/>
            <p:nvPr/>
          </p:nvSpPr>
          <p:spPr>
            <a:xfrm>
              <a:off x="1037457" y="4547698"/>
              <a:ext cx="1569952" cy="338554"/>
            </a:xfrm>
            <a:prstGeom prst="rect">
              <a:avLst/>
            </a:prstGeom>
            <a:noFill/>
          </p:spPr>
          <p:txBody>
            <a:bodyPr wrap="square">
              <a:spAutoFit/>
            </a:bodyPr>
            <a:lstStyle/>
            <a:p>
              <a:r>
                <a:rPr lang="zh-CN" altLang="en-US" dirty="0"/>
                <a:t>generation </a:t>
              </a:r>
              <a:r>
                <a:rPr lang="en-US" altLang="zh-CN" dirty="0" err="1"/>
                <a:t>i</a:t>
              </a:r>
              <a:endParaRPr lang="zh-CN" altLang="en-US" dirty="0"/>
            </a:p>
          </p:txBody>
        </p:sp>
        <p:sp>
          <p:nvSpPr>
            <p:cNvPr id="54" name="文本框 53"/>
            <p:cNvSpPr txBox="1"/>
            <p:nvPr/>
          </p:nvSpPr>
          <p:spPr>
            <a:xfrm>
              <a:off x="6114673" y="4585064"/>
              <a:ext cx="2385216" cy="338554"/>
            </a:xfrm>
            <a:prstGeom prst="rect">
              <a:avLst/>
            </a:prstGeom>
            <a:noFill/>
          </p:spPr>
          <p:txBody>
            <a:bodyPr wrap="square">
              <a:spAutoFit/>
            </a:bodyPr>
            <a:lstStyle/>
            <a:p>
              <a:r>
                <a:rPr lang="zh-CN" altLang="en-US" dirty="0"/>
                <a:t>generation </a:t>
              </a:r>
              <a:r>
                <a:rPr lang="en-US" altLang="zh-CN" dirty="0"/>
                <a:t>i+1</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p:cNvPicPr>
            <a:picLocks noChangeAspect="1"/>
          </p:cNvPicPr>
          <p:nvPr/>
        </p:nvPicPr>
        <p:blipFill>
          <a:blip r:embed="rId3"/>
          <a:stretch>
            <a:fillRect/>
          </a:stretch>
        </p:blipFill>
        <p:spPr>
          <a:xfrm>
            <a:off x="736302" y="2957628"/>
            <a:ext cx="2722106" cy="1133903"/>
          </a:xfrm>
          <a:prstGeom prst="rect">
            <a:avLst/>
          </a:prstGeom>
        </p:spPr>
      </p:pic>
      <p:pic>
        <p:nvPicPr>
          <p:cNvPr id="30" name="Picture 2" descr="C:\Documents and Settings\Administrator\桌面\复件 (6) 复件 4\c0be67453ce5a2f9_看图王.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2072846" y="961936"/>
            <a:ext cx="7067071" cy="307777"/>
          </a:xfrm>
          <a:prstGeom prst="rect">
            <a:avLst/>
          </a:prstGeom>
        </p:spPr>
        <p:txBody>
          <a:bodyPr wrap="square">
            <a:spAutoFit/>
          </a:bodyPr>
          <a:lstStyle/>
          <a:p>
            <a:r>
              <a:rPr lang="en-US" altLang="zh-CN" sz="1400" dirty="0">
                <a:cs typeface="+mn-ea"/>
                <a:sym typeface="+mn-lt"/>
              </a:rPr>
              <a:t>Combining genetic algorithm with neural network.</a:t>
            </a:r>
          </a:p>
        </p:txBody>
      </p:sp>
      <p:sp>
        <p:nvSpPr>
          <p:cNvPr id="33" name="矩形 32"/>
          <p:cNvSpPr/>
          <p:nvPr/>
        </p:nvSpPr>
        <p:spPr>
          <a:xfrm>
            <a:off x="3859280" y="367755"/>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grpSp>
        <p:nvGrpSpPr>
          <p:cNvPr id="56" name="组合 55"/>
          <p:cNvGrpSpPr/>
          <p:nvPr/>
        </p:nvGrpSpPr>
        <p:grpSpPr>
          <a:xfrm>
            <a:off x="1416719" y="1805684"/>
            <a:ext cx="6484827" cy="385653"/>
            <a:chOff x="1504826" y="1581464"/>
            <a:chExt cx="6484827" cy="385653"/>
          </a:xfrm>
        </p:grpSpPr>
        <p:pic>
          <p:nvPicPr>
            <p:cNvPr id="3" name="图片 2"/>
            <p:cNvPicPr>
              <a:picLocks noChangeAspect="1"/>
            </p:cNvPicPr>
            <p:nvPr/>
          </p:nvPicPr>
          <p:blipFill>
            <a:blip r:embed="rId5"/>
            <a:stretch>
              <a:fillRect/>
            </a:stretch>
          </p:blipFill>
          <p:spPr>
            <a:xfrm>
              <a:off x="1504826" y="1594364"/>
              <a:ext cx="528068" cy="372753"/>
            </a:xfrm>
            <a:prstGeom prst="rect">
              <a:avLst/>
            </a:prstGeom>
          </p:spPr>
        </p:pic>
        <p:sp>
          <p:nvSpPr>
            <p:cNvPr id="8" name="矩形 7"/>
            <p:cNvSpPr/>
            <p:nvPr/>
          </p:nvSpPr>
          <p:spPr>
            <a:xfrm>
              <a:off x="3053891" y="1596074"/>
              <a:ext cx="2355657" cy="369332"/>
            </a:xfrm>
            <a:prstGeom prst="rect">
              <a:avLst/>
            </a:prstGeom>
          </p:spPr>
          <p:txBody>
            <a:bodyPr wrap="square">
              <a:spAutoFit/>
            </a:bodyPr>
            <a:lstStyle/>
            <a:p>
              <a:pPr algn="ctr"/>
              <a:r>
                <a:rPr lang="en-US" altLang="zh-CN" sz="1800" b="1" dirty="0">
                  <a:solidFill>
                    <a:srgbClr val="92D050"/>
                  </a:solidFill>
                  <a:cs typeface="+mn-ea"/>
                  <a:sym typeface="+mn-lt"/>
                </a:rPr>
                <a:t>Neural network</a:t>
              </a:r>
              <a:endParaRPr lang="zh-CN" altLang="en-US" sz="1800" b="1" dirty="0">
                <a:solidFill>
                  <a:srgbClr val="92D050"/>
                </a:solidFill>
                <a:cs typeface="+mn-ea"/>
                <a:sym typeface="+mn-lt"/>
              </a:endParaRPr>
            </a:p>
          </p:txBody>
        </p:sp>
        <p:sp>
          <p:nvSpPr>
            <p:cNvPr id="9" name="矩形 8"/>
            <p:cNvSpPr/>
            <p:nvPr/>
          </p:nvSpPr>
          <p:spPr>
            <a:xfrm>
              <a:off x="5633996" y="1581464"/>
              <a:ext cx="2355657" cy="369332"/>
            </a:xfrm>
            <a:prstGeom prst="rect">
              <a:avLst/>
            </a:prstGeom>
          </p:spPr>
          <p:txBody>
            <a:bodyPr wrap="square">
              <a:spAutoFit/>
            </a:bodyPr>
            <a:lstStyle/>
            <a:p>
              <a:pPr algn="ctr"/>
              <a:r>
                <a:rPr lang="en-US" altLang="zh-CN" sz="1800" b="1" dirty="0">
                  <a:solidFill>
                    <a:srgbClr val="FF0000"/>
                  </a:solidFill>
                  <a:cs typeface="+mn-ea"/>
                  <a:sym typeface="+mn-lt"/>
                </a:rPr>
                <a:t>Genome</a:t>
              </a:r>
              <a:endParaRPr lang="zh-CN" altLang="en-US" sz="1800" b="1" dirty="0">
                <a:solidFill>
                  <a:srgbClr val="FF0000"/>
                </a:solidFill>
                <a:cs typeface="+mn-ea"/>
                <a:sym typeface="+mn-lt"/>
              </a:endParaRPr>
            </a:p>
          </p:txBody>
        </p:sp>
      </p:grpSp>
      <p:grpSp>
        <p:nvGrpSpPr>
          <p:cNvPr id="48" name="组合 47"/>
          <p:cNvGrpSpPr/>
          <p:nvPr/>
        </p:nvGrpSpPr>
        <p:grpSpPr>
          <a:xfrm>
            <a:off x="-2160133" y="3364477"/>
            <a:ext cx="1394123" cy="1776610"/>
            <a:chOff x="756146" y="2471738"/>
            <a:chExt cx="1394123" cy="1776610"/>
          </a:xfrm>
        </p:grpSpPr>
        <p:sp>
          <p:nvSpPr>
            <p:cNvPr id="47" name="矩形 46"/>
            <p:cNvSpPr/>
            <p:nvPr/>
          </p:nvSpPr>
          <p:spPr>
            <a:xfrm>
              <a:off x="756146" y="2471738"/>
              <a:ext cx="1394123" cy="17766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6" name="椭圆 15"/>
            <p:cNvSpPr/>
            <p:nvPr/>
          </p:nvSpPr>
          <p:spPr>
            <a:xfrm>
              <a:off x="996559" y="2736180"/>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椭圆 40"/>
            <p:cNvSpPr/>
            <p:nvPr/>
          </p:nvSpPr>
          <p:spPr>
            <a:xfrm>
              <a:off x="1005751" y="3183865"/>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椭圆 41"/>
            <p:cNvSpPr/>
            <p:nvPr/>
          </p:nvSpPr>
          <p:spPr>
            <a:xfrm>
              <a:off x="996558" y="3652128"/>
              <a:ext cx="263643" cy="2636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 name="椭圆 42"/>
            <p:cNvSpPr/>
            <p:nvPr/>
          </p:nvSpPr>
          <p:spPr>
            <a:xfrm>
              <a:off x="1755687" y="3183864"/>
              <a:ext cx="263643" cy="26364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20" name="直接箭头连接符 19"/>
            <p:cNvCxnSpPr>
              <a:stCxn id="16" idx="6"/>
              <a:endCxn id="43" idx="1"/>
            </p:cNvCxnSpPr>
            <p:nvPr/>
          </p:nvCxnSpPr>
          <p:spPr>
            <a:xfrm>
              <a:off x="1260202" y="2868002"/>
              <a:ext cx="534095" cy="35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41" idx="6"/>
              <a:endCxn id="43" idx="2"/>
            </p:cNvCxnSpPr>
            <p:nvPr/>
          </p:nvCxnSpPr>
          <p:spPr>
            <a:xfrm flipV="1">
              <a:off x="1269394" y="3315686"/>
              <a:ext cx="4862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42" idx="6"/>
              <a:endCxn id="43" idx="3"/>
            </p:cNvCxnSpPr>
            <p:nvPr/>
          </p:nvCxnSpPr>
          <p:spPr>
            <a:xfrm flipV="1">
              <a:off x="1260201" y="3408897"/>
              <a:ext cx="534096" cy="375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4" name="图片 53"/>
          <p:cNvPicPr>
            <a:picLocks noChangeAspect="1"/>
          </p:cNvPicPr>
          <p:nvPr/>
        </p:nvPicPr>
        <p:blipFill>
          <a:blip r:embed="rId6"/>
          <a:stretch>
            <a:fillRect/>
          </a:stretch>
        </p:blipFill>
        <p:spPr>
          <a:xfrm>
            <a:off x="695044" y="2482707"/>
            <a:ext cx="1711723" cy="648632"/>
          </a:xfrm>
          <a:prstGeom prst="rect">
            <a:avLst/>
          </a:prstGeom>
        </p:spPr>
      </p:pic>
      <p:pic>
        <p:nvPicPr>
          <p:cNvPr id="58" name="图片 57"/>
          <p:cNvPicPr>
            <a:picLocks noChangeAspect="1"/>
          </p:cNvPicPr>
          <p:nvPr/>
        </p:nvPicPr>
        <p:blipFill>
          <a:blip r:embed="rId7"/>
          <a:stretch>
            <a:fillRect/>
          </a:stretch>
        </p:blipFill>
        <p:spPr>
          <a:xfrm>
            <a:off x="2337038" y="1814154"/>
            <a:ext cx="731583" cy="419136"/>
          </a:xfrm>
          <a:prstGeom prst="rect">
            <a:avLst/>
          </a:prstGeom>
        </p:spPr>
      </p:pic>
      <p:pic>
        <p:nvPicPr>
          <p:cNvPr id="60" name="图片 59"/>
          <p:cNvPicPr>
            <a:picLocks noChangeAspect="1"/>
          </p:cNvPicPr>
          <p:nvPr/>
        </p:nvPicPr>
        <p:blipFill>
          <a:blip r:embed="rId7"/>
          <a:stretch>
            <a:fillRect/>
          </a:stretch>
        </p:blipFill>
        <p:spPr>
          <a:xfrm>
            <a:off x="5148176" y="1772201"/>
            <a:ext cx="731583" cy="419136"/>
          </a:xfrm>
          <a:prstGeom prst="rect">
            <a:avLst/>
          </a:prstGeom>
        </p:spPr>
      </p:pic>
      <p:pic>
        <p:nvPicPr>
          <p:cNvPr id="62" name="图片 61"/>
          <p:cNvPicPr>
            <a:picLocks noChangeAspect="1"/>
          </p:cNvPicPr>
          <p:nvPr/>
        </p:nvPicPr>
        <p:blipFill>
          <a:blip r:embed="rId8"/>
          <a:stretch>
            <a:fillRect/>
          </a:stretch>
        </p:blipFill>
        <p:spPr>
          <a:xfrm>
            <a:off x="3757581" y="2558887"/>
            <a:ext cx="4774944" cy="17577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4"/>
          <a:stretch>
            <a:fillRect/>
          </a:stretch>
        </p:blipFill>
        <p:spPr>
          <a:xfrm>
            <a:off x="419446" y="3050190"/>
            <a:ext cx="3778757" cy="1365657"/>
          </a:xfrm>
          <a:prstGeom prst="rect">
            <a:avLst/>
          </a:prstGeom>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639674"/>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3576270" y="363265"/>
            <a:ext cx="1864613" cy="523220"/>
          </a:xfrm>
          <a:prstGeom prst="rect">
            <a:avLst/>
          </a:prstGeom>
        </p:spPr>
        <p:txBody>
          <a:bodyPr wrap="none">
            <a:spAutoFit/>
          </a:bodyPr>
          <a:lstStyle/>
          <a:p>
            <a:r>
              <a:rPr lang="en-US" altLang="zh-CN" sz="2800" b="1" dirty="0">
                <a:solidFill>
                  <a:srgbClr val="2E97BC"/>
                </a:solidFill>
                <a:cs typeface="+mn-ea"/>
                <a:sym typeface="+mn-lt"/>
              </a:rPr>
              <a:t>Mutation</a:t>
            </a:r>
            <a:endParaRPr lang="zh-CN" altLang="en-US" sz="2800" b="1" dirty="0">
              <a:solidFill>
                <a:srgbClr val="2E97BC"/>
              </a:solidFill>
              <a:cs typeface="+mn-ea"/>
              <a:sym typeface="+mn-lt"/>
            </a:endParaRPr>
          </a:p>
        </p:txBody>
      </p:sp>
      <p:sp>
        <p:nvSpPr>
          <p:cNvPr id="5" name="椭圆 4"/>
          <p:cNvSpPr/>
          <p:nvPr/>
        </p:nvSpPr>
        <p:spPr>
          <a:xfrm>
            <a:off x="2916386" y="2952204"/>
            <a:ext cx="427965"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3" name="图片 12"/>
          <p:cNvPicPr>
            <a:picLocks noChangeAspect="1"/>
          </p:cNvPicPr>
          <p:nvPr/>
        </p:nvPicPr>
        <p:blipFill>
          <a:blip r:embed="rId5"/>
          <a:stretch>
            <a:fillRect/>
          </a:stretch>
        </p:blipFill>
        <p:spPr>
          <a:xfrm>
            <a:off x="342328" y="1081593"/>
            <a:ext cx="3932994" cy="1438563"/>
          </a:xfrm>
          <a:prstGeom prst="rect">
            <a:avLst/>
          </a:prstGeom>
        </p:spPr>
      </p:pic>
      <p:sp>
        <p:nvSpPr>
          <p:cNvPr id="10" name="文本框 9"/>
          <p:cNvSpPr txBox="1"/>
          <p:nvPr/>
        </p:nvSpPr>
        <p:spPr>
          <a:xfrm>
            <a:off x="4509989" y="1471861"/>
            <a:ext cx="3968037" cy="2554545"/>
          </a:xfrm>
          <a:prstGeom prst="rect">
            <a:avLst/>
          </a:prstGeom>
          <a:noFill/>
        </p:spPr>
        <p:txBody>
          <a:bodyPr wrap="square">
            <a:spAutoFit/>
          </a:bodyPr>
          <a:lstStyle/>
          <a:p>
            <a:r>
              <a:rPr lang="zh-CN" altLang="en-US" dirty="0"/>
              <a:t>There are </a:t>
            </a:r>
            <a:r>
              <a:rPr lang="en-US" altLang="zh-CN" dirty="0"/>
              <a:t>3</a:t>
            </a:r>
            <a:r>
              <a:rPr lang="zh-CN" altLang="en-US" dirty="0"/>
              <a:t> ways </a:t>
            </a:r>
            <a:r>
              <a:rPr lang="en-US" altLang="zh-CN" dirty="0"/>
              <a:t>for</a:t>
            </a:r>
            <a:r>
              <a:rPr lang="zh-CN" altLang="en-US" dirty="0"/>
              <a:t> mutation</a:t>
            </a:r>
            <a:r>
              <a:rPr lang="en-US" altLang="zh-CN" dirty="0"/>
              <a:t>.</a:t>
            </a:r>
          </a:p>
          <a:p>
            <a:pPr marL="285750" indent="-285750">
              <a:buFont typeface="Arial" panose="020B0604020202020204" pitchFamily="34" charset="0"/>
              <a:buChar char="•"/>
            </a:pPr>
            <a:r>
              <a:rPr lang="zh-CN" altLang="en-US" dirty="0"/>
              <a:t>adding </a:t>
            </a:r>
            <a:r>
              <a:rPr lang="en-US" altLang="zh-CN" dirty="0"/>
              <a:t>or deleting a</a:t>
            </a:r>
            <a:r>
              <a:rPr lang="zh-CN" altLang="en-US" dirty="0"/>
              <a:t> node</a:t>
            </a:r>
            <a:r>
              <a:rPr lang="en-US" altLang="zh-CN" dirty="0"/>
              <a:t>.</a:t>
            </a:r>
          </a:p>
          <a:p>
            <a:pPr marL="285750" indent="-285750">
              <a:buFont typeface="Arial" panose="020B0604020202020204" pitchFamily="34" charset="0"/>
              <a:buChar char="•"/>
            </a:pPr>
            <a:r>
              <a:rPr lang="zh-CN" altLang="en-US" dirty="0"/>
              <a:t>adding </a:t>
            </a:r>
            <a:r>
              <a:rPr lang="en-US" altLang="zh-CN" dirty="0"/>
              <a:t>or deleting a </a:t>
            </a:r>
            <a:r>
              <a:rPr lang="zh-CN" altLang="en-US" dirty="0"/>
              <a:t>connection</a:t>
            </a:r>
            <a:r>
              <a:rPr lang="en-US" altLang="zh-CN" dirty="0"/>
              <a:t>.</a:t>
            </a:r>
            <a:r>
              <a:rPr lang="zh-CN" altLang="en-US" dirty="0"/>
              <a:t> </a:t>
            </a:r>
            <a:endParaRPr lang="en-US" altLang="zh-CN" dirty="0"/>
          </a:p>
          <a:p>
            <a:pPr marL="285750" indent="-285750">
              <a:buFont typeface="Arial" panose="020B0604020202020204" pitchFamily="34" charset="0"/>
              <a:buChar char="•"/>
            </a:pPr>
            <a:r>
              <a:rPr lang="en-US" altLang="zh-CN" dirty="0"/>
              <a:t>changing weight within a certain range.</a:t>
            </a:r>
          </a:p>
          <a:p>
            <a:endParaRPr lang="en-US" altLang="zh-CN" dirty="0"/>
          </a:p>
          <a:p>
            <a:endParaRPr lang="en-US" altLang="zh-CN" dirty="0"/>
          </a:p>
          <a:p>
            <a:endParaRPr lang="en-US" altLang="zh-CN" dirty="0"/>
          </a:p>
          <a:p>
            <a:r>
              <a:rPr lang="en-US" altLang="zh-CN" dirty="0"/>
              <a:t>One more disabled record.</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14670">
            <a:off x="5053880" y="-534212"/>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01" y="287617"/>
            <a:ext cx="3701864" cy="47526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rot="3272096">
            <a:off x="-4340833" y="3241931"/>
            <a:ext cx="8145217" cy="2086906"/>
          </a:xfrm>
          <a:prstGeom prst="rect">
            <a:avLst/>
          </a:prstGeom>
        </p:spPr>
      </p:pic>
      <p:sp>
        <p:nvSpPr>
          <p:cNvPr id="33" name="矩形 32"/>
          <p:cNvSpPr/>
          <p:nvPr/>
        </p:nvSpPr>
        <p:spPr>
          <a:xfrm>
            <a:off x="4500562" y="529763"/>
            <a:ext cx="1968039" cy="523220"/>
          </a:xfrm>
          <a:prstGeom prst="rect">
            <a:avLst/>
          </a:prstGeom>
        </p:spPr>
        <p:txBody>
          <a:bodyPr wrap="none">
            <a:spAutoFit/>
          </a:bodyPr>
          <a:lstStyle/>
          <a:p>
            <a:r>
              <a:rPr lang="en-US" altLang="zh-CN" sz="2800" b="1" dirty="0">
                <a:solidFill>
                  <a:srgbClr val="2E97BC"/>
                </a:solidFill>
                <a:cs typeface="+mn-ea"/>
                <a:sym typeface="+mn-lt"/>
              </a:rPr>
              <a:t>Crossover</a:t>
            </a:r>
            <a:endParaRPr lang="zh-CN" altLang="en-US" sz="2800" b="1" dirty="0">
              <a:solidFill>
                <a:srgbClr val="2E97BC"/>
              </a:solidFill>
              <a:cs typeface="+mn-ea"/>
              <a:sym typeface="+mn-lt"/>
            </a:endParaRPr>
          </a:p>
        </p:txBody>
      </p:sp>
      <p:sp>
        <p:nvSpPr>
          <p:cNvPr id="32" name="矩形 31"/>
          <p:cNvSpPr/>
          <p:nvPr/>
        </p:nvSpPr>
        <p:spPr>
          <a:xfrm>
            <a:off x="3763074" y="1082464"/>
            <a:ext cx="5091579" cy="3108543"/>
          </a:xfrm>
          <a:prstGeom prst="rect">
            <a:avLst/>
          </a:prstGeom>
        </p:spPr>
        <p:txBody>
          <a:bodyPr wrap="square">
            <a:spAutoFit/>
          </a:bodyPr>
          <a:lstStyle/>
          <a:p>
            <a:r>
              <a:rPr lang="en-US" altLang="zh-CN" sz="1400" dirty="0">
                <a:cs typeface="+mn-ea"/>
                <a:sym typeface="+mn-lt"/>
              </a:rPr>
              <a:t>Reproduction----crossover</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Aligned by innovation ID.</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Randomly selected at the same location.</a:t>
            </a:r>
          </a:p>
          <a:p>
            <a:pPr marL="285750" indent="-285750">
              <a:buFont typeface="Arial" panose="020B0604020202020204" pitchFamily="34" charset="0"/>
              <a:buChar char="•"/>
            </a:pPr>
            <a:endParaRPr lang="en-US" altLang="zh-CN" sz="1400" dirty="0">
              <a:cs typeface="+mn-ea"/>
              <a:sym typeface="+mn-lt"/>
            </a:endParaRPr>
          </a:p>
          <a:p>
            <a:endParaRPr lang="en-US" altLang="zh-CN" sz="1400" dirty="0">
              <a:cs typeface="+mn-ea"/>
              <a:sym typeface="+mn-lt"/>
            </a:endParaRPr>
          </a:p>
          <a:p>
            <a:r>
              <a:rPr lang="en-US" altLang="zh-CN" sz="1400" dirty="0">
                <a:cs typeface="+mn-ea"/>
                <a:sym typeface="+mn-lt"/>
              </a:rPr>
              <a:t>Disjoint genes:</a:t>
            </a:r>
          </a:p>
          <a:p>
            <a:r>
              <a:rPr lang="en-US" altLang="zh-CN" sz="1400" dirty="0">
                <a:cs typeface="+mn-ea"/>
                <a:sym typeface="+mn-lt"/>
              </a:rPr>
              <a:t>   The other parent has the node but not the connection.</a:t>
            </a:r>
          </a:p>
          <a:p>
            <a:endParaRPr lang="en-US" altLang="zh-CN" sz="1400" dirty="0">
              <a:cs typeface="+mn-ea"/>
              <a:sym typeface="+mn-lt"/>
            </a:endParaRPr>
          </a:p>
          <a:p>
            <a:r>
              <a:rPr lang="en-US" altLang="zh-CN" sz="1400" dirty="0">
                <a:cs typeface="+mn-ea"/>
                <a:sym typeface="+mn-lt"/>
              </a:rPr>
              <a:t>Excess genes: </a:t>
            </a:r>
          </a:p>
          <a:p>
            <a:r>
              <a:rPr lang="en-US" altLang="zh-CN" sz="1400" dirty="0">
                <a:cs typeface="+mn-ea"/>
                <a:sym typeface="+mn-lt"/>
              </a:rPr>
              <a:t>   The other parent does not have the node.</a:t>
            </a:r>
          </a:p>
          <a:p>
            <a:endParaRPr lang="en-US" altLang="zh-CN" sz="1400" dirty="0">
              <a:cs typeface="+mn-ea"/>
              <a:sym typeface="+mn-lt"/>
            </a:endParaRPr>
          </a:p>
          <a:p>
            <a:r>
              <a:rPr lang="en-US" altLang="zh-CN" sz="1400" dirty="0">
                <a:solidFill>
                  <a:srgbClr val="7030A0"/>
                </a:solidFill>
                <a:cs typeface="+mn-ea"/>
                <a:sym typeface="+mn-lt"/>
              </a:rPr>
              <a:t>compatibility distance </a:t>
            </a:r>
            <a:r>
              <a:rPr lang="el-GR" altLang="zh-CN" sz="1400" dirty="0">
                <a:solidFill>
                  <a:srgbClr val="7030A0"/>
                </a:solidFill>
                <a:cs typeface="+mn-ea"/>
                <a:sym typeface="+mn-lt"/>
              </a:rPr>
              <a:t>δ </a:t>
            </a:r>
            <a:endParaRPr lang="en-US" altLang="zh-CN" sz="1400" dirty="0">
              <a:solidFill>
                <a:srgbClr val="7030A0"/>
              </a:solidFill>
              <a:cs typeface="+mn-ea"/>
              <a:sym typeface="+mn-lt"/>
            </a:endParaRPr>
          </a:p>
        </p:txBody>
      </p:sp>
      <p:sp>
        <p:nvSpPr>
          <p:cNvPr id="7" name="椭圆 6"/>
          <p:cNvSpPr/>
          <p:nvPr/>
        </p:nvSpPr>
        <p:spPr>
          <a:xfrm>
            <a:off x="1430639" y="2583161"/>
            <a:ext cx="427965"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椭圆 7"/>
          <p:cNvSpPr/>
          <p:nvPr/>
        </p:nvSpPr>
        <p:spPr>
          <a:xfrm>
            <a:off x="2607000" y="2448148"/>
            <a:ext cx="779192" cy="64807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3" name="图片 2"/>
          <p:cNvPicPr>
            <a:picLocks noChangeAspect="1"/>
          </p:cNvPicPr>
          <p:nvPr/>
        </p:nvPicPr>
        <p:blipFill>
          <a:blip r:embed="rId6"/>
          <a:stretch>
            <a:fillRect/>
          </a:stretch>
        </p:blipFill>
        <p:spPr>
          <a:xfrm>
            <a:off x="4690645" y="4195689"/>
            <a:ext cx="2133785" cy="518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00"/>
                                        <p:tgtEl>
                                          <p:spTgt spid="7"/>
                                        </p:tgtEl>
                                      </p:cBhvr>
                                    </p:animEffect>
                                    <p:anim calcmode="lin" valueType="num">
                                      <p:cBhvr>
                                        <p:cTn id="13" dur="300" fill="hold"/>
                                        <p:tgtEl>
                                          <p:spTgt spid="7"/>
                                        </p:tgtEl>
                                        <p:attrNameLst>
                                          <p:attrName>ppt_x</p:attrName>
                                        </p:attrNameLst>
                                      </p:cBhvr>
                                      <p:tavLst>
                                        <p:tav tm="0">
                                          <p:val>
                                            <p:strVal val="#ppt_x"/>
                                          </p:val>
                                        </p:tav>
                                        <p:tav tm="100000">
                                          <p:val>
                                            <p:strVal val="#ppt_x"/>
                                          </p:val>
                                        </p:tav>
                                      </p:tavLst>
                                    </p:anim>
                                    <p:anim calcmode="lin" valueType="num">
                                      <p:cBhvr>
                                        <p:cTn id="14" dur="3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300"/>
                                        <p:tgtEl>
                                          <p:spTgt spid="8"/>
                                        </p:tgtEl>
                                      </p:cBhvr>
                                    </p:animEffect>
                                    <p:anim calcmode="lin" valueType="num">
                                      <p:cBhvr>
                                        <p:cTn id="18" dur="300" fill="hold"/>
                                        <p:tgtEl>
                                          <p:spTgt spid="8"/>
                                        </p:tgtEl>
                                        <p:attrNameLst>
                                          <p:attrName>ppt_x</p:attrName>
                                        </p:attrNameLst>
                                      </p:cBhvr>
                                      <p:tavLst>
                                        <p:tav tm="0">
                                          <p:val>
                                            <p:strVal val="#ppt_x"/>
                                          </p:val>
                                        </p:tav>
                                        <p:tav tm="100000">
                                          <p:val>
                                            <p:strVal val="#ppt_x"/>
                                          </p:val>
                                        </p:tav>
                                      </p:tavLst>
                                    </p:anim>
                                    <p:anim calcmode="lin" valueType="num">
                                      <p:cBhvr>
                                        <p:cTn id="19"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905703" y="2888611"/>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2203919" y="-590288"/>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1064115" y="181365"/>
            <a:ext cx="7026604" cy="523220"/>
          </a:xfrm>
          <a:prstGeom prst="rect">
            <a:avLst/>
          </a:prstGeom>
        </p:spPr>
        <p:txBody>
          <a:bodyPr wrap="none">
            <a:spAutoFit/>
          </a:bodyPr>
          <a:lstStyle/>
          <a:p>
            <a:r>
              <a:rPr lang="en-US" altLang="zh-CN" sz="2800" b="1" dirty="0">
                <a:solidFill>
                  <a:srgbClr val="2E97BC"/>
                </a:solidFill>
                <a:cs typeface="+mn-ea"/>
                <a:sym typeface="+mn-lt"/>
              </a:rPr>
              <a:t>Protecting Innovation with Speciation</a:t>
            </a:r>
            <a:endParaRPr lang="zh-CN" altLang="en-US" sz="2800" b="1" dirty="0">
              <a:solidFill>
                <a:srgbClr val="2E97BC"/>
              </a:solidFill>
              <a:cs typeface="+mn-ea"/>
              <a:sym typeface="+mn-lt"/>
            </a:endParaRPr>
          </a:p>
        </p:txBody>
      </p:sp>
      <p:grpSp>
        <p:nvGrpSpPr>
          <p:cNvPr id="3" name="组合 2"/>
          <p:cNvGrpSpPr/>
          <p:nvPr/>
        </p:nvGrpSpPr>
        <p:grpSpPr>
          <a:xfrm>
            <a:off x="3086868" y="770842"/>
            <a:ext cx="4106387" cy="1472789"/>
            <a:chOff x="1147140" y="1043223"/>
            <a:chExt cx="4106387" cy="1472789"/>
          </a:xfrm>
        </p:grpSpPr>
        <p:pic>
          <p:nvPicPr>
            <p:cNvPr id="11" name="图片 10"/>
            <p:cNvPicPr>
              <a:picLocks noChangeAspect="1"/>
            </p:cNvPicPr>
            <p:nvPr/>
          </p:nvPicPr>
          <p:blipFill>
            <a:blip r:embed="rId4"/>
            <a:stretch>
              <a:fillRect/>
            </a:stretch>
          </p:blipFill>
          <p:spPr>
            <a:xfrm>
              <a:off x="1507164" y="1863329"/>
              <a:ext cx="290200" cy="204847"/>
            </a:xfrm>
            <a:prstGeom prst="rect">
              <a:avLst/>
            </a:prstGeom>
          </p:spPr>
        </p:pic>
        <p:pic>
          <p:nvPicPr>
            <p:cNvPr id="12" name="图片 11"/>
            <p:cNvPicPr>
              <a:picLocks noChangeAspect="1"/>
            </p:cNvPicPr>
            <p:nvPr/>
          </p:nvPicPr>
          <p:blipFill>
            <a:blip r:embed="rId4"/>
            <a:stretch>
              <a:fillRect/>
            </a:stretch>
          </p:blipFill>
          <p:spPr>
            <a:xfrm>
              <a:off x="1239694" y="1599124"/>
              <a:ext cx="290200" cy="204847"/>
            </a:xfrm>
            <a:prstGeom prst="rect">
              <a:avLst/>
            </a:prstGeom>
          </p:spPr>
        </p:pic>
        <p:pic>
          <p:nvPicPr>
            <p:cNvPr id="13" name="图片 12"/>
            <p:cNvPicPr>
              <a:picLocks noChangeAspect="1"/>
            </p:cNvPicPr>
            <p:nvPr/>
          </p:nvPicPr>
          <p:blipFill>
            <a:blip r:embed="rId4"/>
            <a:stretch>
              <a:fillRect/>
            </a:stretch>
          </p:blipFill>
          <p:spPr>
            <a:xfrm>
              <a:off x="1147140" y="2005658"/>
              <a:ext cx="290200" cy="204847"/>
            </a:xfrm>
            <a:prstGeom prst="rect">
              <a:avLst/>
            </a:prstGeom>
          </p:spPr>
        </p:pic>
        <p:pic>
          <p:nvPicPr>
            <p:cNvPr id="17" name="图片 16"/>
            <p:cNvPicPr>
              <a:picLocks noChangeAspect="1"/>
            </p:cNvPicPr>
            <p:nvPr/>
          </p:nvPicPr>
          <p:blipFill>
            <a:blip r:embed="rId4"/>
            <a:stretch>
              <a:fillRect/>
            </a:stretch>
          </p:blipFill>
          <p:spPr>
            <a:xfrm>
              <a:off x="3652974" y="2141556"/>
              <a:ext cx="290200" cy="204847"/>
            </a:xfrm>
            <a:prstGeom prst="rect">
              <a:avLst/>
            </a:prstGeom>
          </p:spPr>
        </p:pic>
        <p:pic>
          <p:nvPicPr>
            <p:cNvPr id="18" name="图片 17"/>
            <p:cNvPicPr>
              <a:picLocks noChangeAspect="1"/>
            </p:cNvPicPr>
            <p:nvPr/>
          </p:nvPicPr>
          <p:blipFill>
            <a:blip r:embed="rId4"/>
            <a:stretch>
              <a:fillRect/>
            </a:stretch>
          </p:blipFill>
          <p:spPr>
            <a:xfrm>
              <a:off x="3219289" y="2128411"/>
              <a:ext cx="290200" cy="204847"/>
            </a:xfrm>
            <a:prstGeom prst="rect">
              <a:avLst/>
            </a:prstGeom>
          </p:spPr>
        </p:pic>
        <p:pic>
          <p:nvPicPr>
            <p:cNvPr id="22" name="图片 21"/>
            <p:cNvPicPr>
              <a:picLocks noChangeAspect="1"/>
            </p:cNvPicPr>
            <p:nvPr/>
          </p:nvPicPr>
          <p:blipFill>
            <a:blip r:embed="rId5"/>
            <a:stretch>
              <a:fillRect/>
            </a:stretch>
          </p:blipFill>
          <p:spPr>
            <a:xfrm>
              <a:off x="3975108" y="1610996"/>
              <a:ext cx="302838" cy="213768"/>
            </a:xfrm>
            <a:prstGeom prst="rect">
              <a:avLst/>
            </a:prstGeom>
          </p:spPr>
        </p:pic>
        <p:pic>
          <p:nvPicPr>
            <p:cNvPr id="28" name="图片 27"/>
            <p:cNvPicPr>
              <a:picLocks noChangeAspect="1"/>
            </p:cNvPicPr>
            <p:nvPr/>
          </p:nvPicPr>
          <p:blipFill>
            <a:blip r:embed="rId4"/>
            <a:stretch>
              <a:fillRect/>
            </a:stretch>
          </p:blipFill>
          <p:spPr>
            <a:xfrm>
              <a:off x="4074933" y="2165835"/>
              <a:ext cx="290200" cy="204847"/>
            </a:xfrm>
            <a:prstGeom prst="rect">
              <a:avLst/>
            </a:prstGeom>
          </p:spPr>
        </p:pic>
        <p:sp>
          <p:nvSpPr>
            <p:cNvPr id="27" name="椭圆 26"/>
            <p:cNvSpPr/>
            <p:nvPr/>
          </p:nvSpPr>
          <p:spPr>
            <a:xfrm>
              <a:off x="3140402"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3228854"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3322302" y="247029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1424390"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1512842"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1606290" y="231812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6"/>
            <a:stretch>
              <a:fillRect/>
            </a:stretch>
          </p:blipFill>
          <p:spPr>
            <a:xfrm>
              <a:off x="1969537" y="1965753"/>
              <a:ext cx="731583" cy="419136"/>
            </a:xfrm>
            <a:prstGeom prst="rect">
              <a:avLst/>
            </a:prstGeom>
          </p:spPr>
        </p:pic>
        <p:sp>
          <p:nvSpPr>
            <p:cNvPr id="56" name="矩形 55"/>
            <p:cNvSpPr/>
            <p:nvPr/>
          </p:nvSpPr>
          <p:spPr>
            <a:xfrm>
              <a:off x="2366470" y="1132972"/>
              <a:ext cx="2756159" cy="369332"/>
            </a:xfrm>
            <a:prstGeom prst="rect">
              <a:avLst/>
            </a:prstGeom>
          </p:spPr>
          <p:txBody>
            <a:bodyPr wrap="square">
              <a:spAutoFit/>
            </a:bodyPr>
            <a:lstStyle/>
            <a:p>
              <a:pPr algn="ctr"/>
              <a:r>
                <a:rPr lang="zh-CN" altLang="en-US" sz="1800" dirty="0">
                  <a:cs typeface="+mn-ea"/>
                  <a:sym typeface="+mn-lt"/>
                </a:rPr>
                <a:t>（</a:t>
              </a:r>
              <a:r>
                <a:rPr lang="en-US" altLang="zh-CN" sz="1800" dirty="0">
                  <a:solidFill>
                    <a:srgbClr val="92D050"/>
                  </a:solidFill>
                  <a:cs typeface="+mn-ea"/>
                  <a:sym typeface="+mn-lt"/>
                </a:rPr>
                <a:t>potential </a:t>
              </a:r>
              <a:r>
                <a:rPr lang="zh-CN" altLang="en-US" sz="1800" dirty="0">
                  <a:cs typeface="+mn-ea"/>
                  <a:sym typeface="+mn-lt"/>
                </a:rPr>
                <a:t>↑</a:t>
              </a:r>
              <a:r>
                <a:rPr lang="zh-CN" altLang="en-US" sz="1800" dirty="0">
                  <a:solidFill>
                    <a:srgbClr val="92D050"/>
                  </a:solidFill>
                  <a:cs typeface="+mn-ea"/>
                  <a:sym typeface="+mn-lt"/>
                </a:rPr>
                <a:t>   </a:t>
              </a:r>
              <a:r>
                <a:rPr lang="en-US" altLang="zh-CN" sz="1800" dirty="0">
                  <a:solidFill>
                    <a:srgbClr val="FF0000"/>
                  </a:solidFill>
                  <a:cs typeface="+mn-ea"/>
                  <a:sym typeface="+mn-lt"/>
                </a:rPr>
                <a:t>fitness </a:t>
              </a:r>
              <a:r>
                <a:rPr lang="zh-CN" altLang="en-US" sz="1800" dirty="0">
                  <a:cs typeface="+mn-ea"/>
                  <a:sym typeface="+mn-lt"/>
                </a:rPr>
                <a:t>↓</a:t>
              </a:r>
              <a:r>
                <a:rPr lang="en-US" altLang="zh-CN" sz="1800" dirty="0">
                  <a:cs typeface="+mn-ea"/>
                  <a:sym typeface="+mn-lt"/>
                </a:rPr>
                <a:t>)</a:t>
              </a:r>
              <a:endParaRPr lang="zh-CN" altLang="en-US" sz="1800" dirty="0">
                <a:cs typeface="+mn-ea"/>
                <a:sym typeface="+mn-lt"/>
              </a:endParaRPr>
            </a:p>
          </p:txBody>
        </p:sp>
        <p:sp>
          <p:nvSpPr>
            <p:cNvPr id="57" name="矩形 56"/>
            <p:cNvSpPr/>
            <p:nvPr/>
          </p:nvSpPr>
          <p:spPr>
            <a:xfrm>
              <a:off x="3126438" y="1543043"/>
              <a:ext cx="931977" cy="369332"/>
            </a:xfrm>
            <a:prstGeom prst="rect">
              <a:avLst/>
            </a:prstGeom>
          </p:spPr>
          <p:txBody>
            <a:bodyPr wrap="square">
              <a:spAutoFit/>
            </a:bodyPr>
            <a:lstStyle/>
            <a:p>
              <a:pPr algn="ctr"/>
              <a:r>
                <a:rPr lang="en-US" altLang="zh-CN" sz="1800" dirty="0">
                  <a:solidFill>
                    <a:srgbClr val="00B0F0"/>
                  </a:solidFill>
                  <a:cs typeface="+mn-ea"/>
                  <a:sym typeface="+mn-lt"/>
                </a:rPr>
                <a:t>new</a:t>
              </a:r>
              <a:r>
                <a:rPr lang="en-US" altLang="zh-CN" sz="1800" dirty="0">
                  <a:solidFill>
                    <a:srgbClr val="FF0000"/>
                  </a:solidFill>
                  <a:cs typeface="+mn-ea"/>
                  <a:sym typeface="+mn-lt"/>
                </a:rPr>
                <a:t> </a:t>
              </a:r>
              <a:endParaRPr lang="zh-CN" altLang="en-US" sz="1800" dirty="0">
                <a:cs typeface="+mn-ea"/>
                <a:sym typeface="+mn-lt"/>
              </a:endParaRPr>
            </a:p>
          </p:txBody>
        </p:sp>
        <p:sp>
          <p:nvSpPr>
            <p:cNvPr id="58" name="矩形 57"/>
            <p:cNvSpPr/>
            <p:nvPr/>
          </p:nvSpPr>
          <p:spPr>
            <a:xfrm>
              <a:off x="2442430" y="1043223"/>
              <a:ext cx="2811097" cy="896662"/>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60" name="图片 59"/>
            <p:cNvPicPr>
              <a:picLocks noChangeAspect="1"/>
            </p:cNvPicPr>
            <p:nvPr/>
          </p:nvPicPr>
          <p:blipFill>
            <a:blip r:embed="rId4"/>
            <a:stretch>
              <a:fillRect/>
            </a:stretch>
          </p:blipFill>
          <p:spPr>
            <a:xfrm>
              <a:off x="1641808" y="1431087"/>
              <a:ext cx="290200" cy="204847"/>
            </a:xfrm>
            <a:prstGeom prst="rect">
              <a:avLst/>
            </a:prstGeom>
          </p:spPr>
        </p:pic>
      </p:grpSp>
      <p:sp>
        <p:nvSpPr>
          <p:cNvPr id="61" name="矩形 60"/>
          <p:cNvSpPr/>
          <p:nvPr/>
        </p:nvSpPr>
        <p:spPr>
          <a:xfrm>
            <a:off x="953406" y="1356486"/>
            <a:ext cx="1353576" cy="400110"/>
          </a:xfrm>
          <a:prstGeom prst="rect">
            <a:avLst/>
          </a:prstGeom>
        </p:spPr>
        <p:txBody>
          <a:bodyPr wrap="none">
            <a:spAutoFit/>
          </a:bodyPr>
          <a:lstStyle/>
          <a:p>
            <a:r>
              <a:rPr lang="en-US" altLang="zh-CN" sz="2000" b="1" dirty="0">
                <a:solidFill>
                  <a:srgbClr val="7030A0"/>
                </a:solidFill>
                <a:cs typeface="+mn-ea"/>
                <a:sym typeface="+mn-lt"/>
              </a:rPr>
              <a:t>Problem:</a:t>
            </a:r>
            <a:endParaRPr lang="zh-CN" altLang="en-US" sz="2000" b="1" dirty="0">
              <a:solidFill>
                <a:srgbClr val="7030A0"/>
              </a:solidFill>
              <a:cs typeface="+mn-ea"/>
              <a:sym typeface="+mn-lt"/>
            </a:endParaRPr>
          </a:p>
        </p:txBody>
      </p:sp>
      <p:sp>
        <p:nvSpPr>
          <p:cNvPr id="67" name="矩形 66"/>
          <p:cNvSpPr/>
          <p:nvPr/>
        </p:nvSpPr>
        <p:spPr>
          <a:xfrm>
            <a:off x="787391" y="2604579"/>
            <a:ext cx="495649" cy="400110"/>
          </a:xfrm>
          <a:prstGeom prst="rect">
            <a:avLst/>
          </a:prstGeom>
        </p:spPr>
        <p:txBody>
          <a:bodyPr wrap="none">
            <a:spAutoFit/>
          </a:bodyPr>
          <a:lstStyle/>
          <a:p>
            <a:r>
              <a:rPr lang="el-GR" altLang="zh-CN" sz="2000" dirty="0">
                <a:solidFill>
                  <a:srgbClr val="7030A0"/>
                </a:solidFill>
                <a:cs typeface="+mn-ea"/>
                <a:sym typeface="+mn-lt"/>
              </a:rPr>
              <a:t>δ </a:t>
            </a:r>
            <a:r>
              <a:rPr lang="en-US" altLang="zh-CN" sz="2000" b="1" dirty="0">
                <a:solidFill>
                  <a:srgbClr val="7030A0"/>
                </a:solidFill>
                <a:cs typeface="+mn-ea"/>
                <a:sym typeface="+mn-lt"/>
              </a:rPr>
              <a:t>:</a:t>
            </a:r>
            <a:endParaRPr lang="zh-CN" altLang="en-US" sz="2000" b="1" dirty="0">
              <a:solidFill>
                <a:srgbClr val="7030A0"/>
              </a:solidFill>
              <a:cs typeface="+mn-ea"/>
              <a:sym typeface="+mn-lt"/>
            </a:endParaRPr>
          </a:p>
        </p:txBody>
      </p:sp>
      <p:sp>
        <p:nvSpPr>
          <p:cNvPr id="69" name="矩形 68"/>
          <p:cNvSpPr/>
          <p:nvPr/>
        </p:nvSpPr>
        <p:spPr>
          <a:xfrm>
            <a:off x="647207" y="3708422"/>
            <a:ext cx="3317383" cy="400110"/>
          </a:xfrm>
          <a:prstGeom prst="rect">
            <a:avLst/>
          </a:prstGeom>
        </p:spPr>
        <p:txBody>
          <a:bodyPr wrap="none">
            <a:spAutoFit/>
          </a:bodyPr>
          <a:lstStyle/>
          <a:p>
            <a:r>
              <a:rPr lang="en-US" altLang="zh-CN" sz="2000" b="1" dirty="0">
                <a:solidFill>
                  <a:srgbClr val="7030A0"/>
                </a:solidFill>
                <a:cs typeface="+mn-ea"/>
                <a:sym typeface="+mn-lt"/>
              </a:rPr>
              <a:t>Compete within species:</a:t>
            </a:r>
            <a:endParaRPr lang="zh-CN" altLang="en-US" sz="2000" b="1" dirty="0">
              <a:solidFill>
                <a:srgbClr val="7030A0"/>
              </a:solidFill>
              <a:cs typeface="+mn-ea"/>
              <a:sym typeface="+mn-lt"/>
            </a:endParaRPr>
          </a:p>
        </p:txBody>
      </p:sp>
      <p:pic>
        <p:nvPicPr>
          <p:cNvPr id="91" name="图片 90"/>
          <p:cNvPicPr>
            <a:picLocks noChangeAspect="1"/>
          </p:cNvPicPr>
          <p:nvPr/>
        </p:nvPicPr>
        <p:blipFill>
          <a:blip r:embed="rId5"/>
          <a:stretch>
            <a:fillRect/>
          </a:stretch>
        </p:blipFill>
        <p:spPr>
          <a:xfrm>
            <a:off x="6456680" y="1342690"/>
            <a:ext cx="302838" cy="213768"/>
          </a:xfrm>
          <a:prstGeom prst="rect">
            <a:avLst/>
          </a:prstGeom>
        </p:spPr>
      </p:pic>
      <p:pic>
        <p:nvPicPr>
          <p:cNvPr id="92" name="图片 91"/>
          <p:cNvPicPr>
            <a:picLocks noChangeAspect="1"/>
          </p:cNvPicPr>
          <p:nvPr/>
        </p:nvPicPr>
        <p:blipFill>
          <a:blip r:embed="rId4"/>
          <a:stretch>
            <a:fillRect/>
          </a:stretch>
        </p:blipFill>
        <p:spPr>
          <a:xfrm>
            <a:off x="3151258" y="947404"/>
            <a:ext cx="290200" cy="204847"/>
          </a:xfrm>
          <a:prstGeom prst="rect">
            <a:avLst/>
          </a:prstGeom>
        </p:spPr>
      </p:pic>
      <p:pic>
        <p:nvPicPr>
          <p:cNvPr id="16" name="图片 15"/>
          <p:cNvPicPr>
            <a:picLocks noChangeAspect="1"/>
          </p:cNvPicPr>
          <p:nvPr/>
        </p:nvPicPr>
        <p:blipFill>
          <a:blip r:embed="rId7"/>
          <a:stretch>
            <a:fillRect/>
          </a:stretch>
        </p:blipFill>
        <p:spPr>
          <a:xfrm>
            <a:off x="1362789" y="2560282"/>
            <a:ext cx="2133785" cy="518205"/>
          </a:xfrm>
          <a:prstGeom prst="rect">
            <a:avLst/>
          </a:prstGeom>
        </p:spPr>
      </p:pic>
      <p:grpSp>
        <p:nvGrpSpPr>
          <p:cNvPr id="20" name="组合 19"/>
          <p:cNvGrpSpPr/>
          <p:nvPr/>
        </p:nvGrpSpPr>
        <p:grpSpPr>
          <a:xfrm>
            <a:off x="4349051" y="3184356"/>
            <a:ext cx="2885281" cy="1255979"/>
            <a:chOff x="4265613" y="3291780"/>
            <a:chExt cx="2885281" cy="1255979"/>
          </a:xfrm>
        </p:grpSpPr>
        <p:pic>
          <p:nvPicPr>
            <p:cNvPr id="71" name="图片 70"/>
            <p:cNvPicPr>
              <a:picLocks noChangeAspect="1"/>
            </p:cNvPicPr>
            <p:nvPr/>
          </p:nvPicPr>
          <p:blipFill>
            <a:blip r:embed="rId4"/>
            <a:stretch>
              <a:fillRect/>
            </a:stretch>
          </p:blipFill>
          <p:spPr>
            <a:xfrm>
              <a:off x="4625637" y="3895076"/>
              <a:ext cx="290200" cy="204847"/>
            </a:xfrm>
            <a:prstGeom prst="rect">
              <a:avLst/>
            </a:prstGeom>
          </p:spPr>
        </p:pic>
        <p:pic>
          <p:nvPicPr>
            <p:cNvPr id="72" name="图片 71"/>
            <p:cNvPicPr>
              <a:picLocks noChangeAspect="1"/>
            </p:cNvPicPr>
            <p:nvPr/>
          </p:nvPicPr>
          <p:blipFill>
            <a:blip r:embed="rId4"/>
            <a:stretch>
              <a:fillRect/>
            </a:stretch>
          </p:blipFill>
          <p:spPr>
            <a:xfrm>
              <a:off x="4358167" y="3630871"/>
              <a:ext cx="290200" cy="204847"/>
            </a:xfrm>
            <a:prstGeom prst="rect">
              <a:avLst/>
            </a:prstGeom>
          </p:spPr>
        </p:pic>
        <p:pic>
          <p:nvPicPr>
            <p:cNvPr id="73" name="图片 72"/>
            <p:cNvPicPr>
              <a:picLocks noChangeAspect="1"/>
            </p:cNvPicPr>
            <p:nvPr/>
          </p:nvPicPr>
          <p:blipFill>
            <a:blip r:embed="rId4"/>
            <a:stretch>
              <a:fillRect/>
            </a:stretch>
          </p:blipFill>
          <p:spPr>
            <a:xfrm>
              <a:off x="4265613" y="4037405"/>
              <a:ext cx="290200" cy="204847"/>
            </a:xfrm>
            <a:prstGeom prst="rect">
              <a:avLst/>
            </a:prstGeom>
          </p:spPr>
        </p:pic>
        <p:pic>
          <p:nvPicPr>
            <p:cNvPr id="74" name="图片 73"/>
            <p:cNvPicPr>
              <a:picLocks noChangeAspect="1"/>
            </p:cNvPicPr>
            <p:nvPr/>
          </p:nvPicPr>
          <p:blipFill>
            <a:blip r:embed="rId4"/>
            <a:stretch>
              <a:fillRect/>
            </a:stretch>
          </p:blipFill>
          <p:spPr>
            <a:xfrm>
              <a:off x="6771447" y="4173303"/>
              <a:ext cx="290200" cy="204847"/>
            </a:xfrm>
            <a:prstGeom prst="rect">
              <a:avLst/>
            </a:prstGeom>
          </p:spPr>
        </p:pic>
        <p:pic>
          <p:nvPicPr>
            <p:cNvPr id="75" name="图片 74"/>
            <p:cNvPicPr>
              <a:picLocks noChangeAspect="1"/>
            </p:cNvPicPr>
            <p:nvPr/>
          </p:nvPicPr>
          <p:blipFill>
            <a:blip r:embed="rId4"/>
            <a:stretch>
              <a:fillRect/>
            </a:stretch>
          </p:blipFill>
          <p:spPr>
            <a:xfrm>
              <a:off x="6337762" y="4160158"/>
              <a:ext cx="290200" cy="204847"/>
            </a:xfrm>
            <a:prstGeom prst="rect">
              <a:avLst/>
            </a:prstGeom>
          </p:spPr>
        </p:pic>
        <p:pic>
          <p:nvPicPr>
            <p:cNvPr id="77" name="图片 76"/>
            <p:cNvPicPr>
              <a:picLocks noChangeAspect="1"/>
            </p:cNvPicPr>
            <p:nvPr/>
          </p:nvPicPr>
          <p:blipFill>
            <a:blip r:embed="rId4"/>
            <a:stretch>
              <a:fillRect/>
            </a:stretch>
          </p:blipFill>
          <p:spPr>
            <a:xfrm>
              <a:off x="5899342" y="4114223"/>
              <a:ext cx="290200" cy="204847"/>
            </a:xfrm>
            <a:prstGeom prst="rect">
              <a:avLst/>
            </a:prstGeom>
          </p:spPr>
        </p:pic>
        <p:sp>
          <p:nvSpPr>
            <p:cNvPr id="78" name="椭圆 77"/>
            <p:cNvSpPr/>
            <p:nvPr/>
          </p:nvSpPr>
          <p:spPr>
            <a:xfrm>
              <a:off x="6258875"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9" name="椭圆 78"/>
            <p:cNvSpPr/>
            <p:nvPr/>
          </p:nvSpPr>
          <p:spPr>
            <a:xfrm>
              <a:off x="6347327"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0" name="椭圆 79"/>
            <p:cNvSpPr/>
            <p:nvPr/>
          </p:nvSpPr>
          <p:spPr>
            <a:xfrm>
              <a:off x="6440775" y="450204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椭圆 80"/>
            <p:cNvSpPr/>
            <p:nvPr/>
          </p:nvSpPr>
          <p:spPr>
            <a:xfrm>
              <a:off x="4542863"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椭圆 81"/>
            <p:cNvSpPr/>
            <p:nvPr/>
          </p:nvSpPr>
          <p:spPr>
            <a:xfrm>
              <a:off x="4631315"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椭圆 82"/>
            <p:cNvSpPr/>
            <p:nvPr/>
          </p:nvSpPr>
          <p:spPr>
            <a:xfrm>
              <a:off x="4724763" y="434986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4" name="图片 83"/>
            <p:cNvPicPr>
              <a:picLocks noChangeAspect="1"/>
            </p:cNvPicPr>
            <p:nvPr/>
          </p:nvPicPr>
          <p:blipFill>
            <a:blip r:embed="rId6"/>
            <a:stretch>
              <a:fillRect/>
            </a:stretch>
          </p:blipFill>
          <p:spPr>
            <a:xfrm>
              <a:off x="5088010" y="3997500"/>
              <a:ext cx="731583" cy="419136"/>
            </a:xfrm>
            <a:prstGeom prst="rect">
              <a:avLst/>
            </a:prstGeom>
          </p:spPr>
        </p:pic>
        <p:sp>
          <p:nvSpPr>
            <p:cNvPr id="87" name="矩形 86"/>
            <p:cNvSpPr/>
            <p:nvPr/>
          </p:nvSpPr>
          <p:spPr>
            <a:xfrm>
              <a:off x="5976058" y="3291780"/>
              <a:ext cx="1085589" cy="60840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88" name="图片 87"/>
            <p:cNvPicPr>
              <a:picLocks noChangeAspect="1"/>
            </p:cNvPicPr>
            <p:nvPr/>
          </p:nvPicPr>
          <p:blipFill>
            <a:blip r:embed="rId4"/>
            <a:stretch>
              <a:fillRect/>
            </a:stretch>
          </p:blipFill>
          <p:spPr>
            <a:xfrm>
              <a:off x="4760281" y="3462834"/>
              <a:ext cx="290200" cy="204847"/>
            </a:xfrm>
            <a:prstGeom prst="rect">
              <a:avLst/>
            </a:prstGeom>
          </p:spPr>
        </p:pic>
        <p:pic>
          <p:nvPicPr>
            <p:cNvPr id="89" name="图片 88"/>
            <p:cNvPicPr>
              <a:picLocks noChangeAspect="1"/>
            </p:cNvPicPr>
            <p:nvPr/>
          </p:nvPicPr>
          <p:blipFill>
            <a:blip r:embed="rId5"/>
            <a:stretch>
              <a:fillRect/>
            </a:stretch>
          </p:blipFill>
          <p:spPr>
            <a:xfrm>
              <a:off x="6097634" y="3595221"/>
              <a:ext cx="302838" cy="213768"/>
            </a:xfrm>
            <a:prstGeom prst="rect">
              <a:avLst/>
            </a:prstGeom>
          </p:spPr>
        </p:pic>
        <p:pic>
          <p:nvPicPr>
            <p:cNvPr id="90" name="图片 89"/>
            <p:cNvPicPr>
              <a:picLocks noChangeAspect="1"/>
            </p:cNvPicPr>
            <p:nvPr/>
          </p:nvPicPr>
          <p:blipFill>
            <a:blip r:embed="rId5"/>
            <a:stretch>
              <a:fillRect/>
            </a:stretch>
          </p:blipFill>
          <p:spPr>
            <a:xfrm>
              <a:off x="6564632" y="3360016"/>
              <a:ext cx="302838" cy="213768"/>
            </a:xfrm>
            <a:prstGeom prst="rect">
              <a:avLst/>
            </a:prstGeom>
          </p:spPr>
        </p:pic>
        <p:pic>
          <p:nvPicPr>
            <p:cNvPr id="93" name="图片 92"/>
            <p:cNvPicPr>
              <a:picLocks noChangeAspect="1"/>
            </p:cNvPicPr>
            <p:nvPr/>
          </p:nvPicPr>
          <p:blipFill>
            <a:blip r:embed="rId4"/>
            <a:stretch>
              <a:fillRect/>
            </a:stretch>
          </p:blipFill>
          <p:spPr>
            <a:xfrm>
              <a:off x="4966861" y="3753460"/>
              <a:ext cx="290200" cy="204847"/>
            </a:xfrm>
            <a:prstGeom prst="rect">
              <a:avLst/>
            </a:prstGeom>
          </p:spPr>
        </p:pic>
        <p:sp>
          <p:nvSpPr>
            <p:cNvPr id="95" name="矩形 94"/>
            <p:cNvSpPr/>
            <p:nvPr/>
          </p:nvSpPr>
          <p:spPr>
            <a:xfrm>
              <a:off x="5828070" y="3945117"/>
              <a:ext cx="1322824" cy="498295"/>
            </a:xfrm>
            <a:prstGeom prst="rect">
              <a:avLst/>
            </a:prstGeom>
            <a:noFill/>
            <a:ln>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pic>
        <p:nvPicPr>
          <p:cNvPr id="96" name="图片 95"/>
          <p:cNvPicPr>
            <a:picLocks noChangeAspect="1"/>
          </p:cNvPicPr>
          <p:nvPr/>
        </p:nvPicPr>
        <p:blipFill>
          <a:blip r:embed="rId6"/>
          <a:stretch>
            <a:fillRect/>
          </a:stretch>
        </p:blipFill>
        <p:spPr>
          <a:xfrm>
            <a:off x="7074120" y="1762030"/>
            <a:ext cx="731583" cy="419136"/>
          </a:xfrm>
          <a:prstGeom prst="rect">
            <a:avLst/>
          </a:prstGeom>
        </p:spPr>
      </p:pic>
      <p:pic>
        <p:nvPicPr>
          <p:cNvPr id="97" name="图片 96"/>
          <p:cNvPicPr>
            <a:picLocks noChangeAspect="1"/>
          </p:cNvPicPr>
          <p:nvPr/>
        </p:nvPicPr>
        <p:blipFill>
          <a:blip r:embed="rId6"/>
          <a:stretch>
            <a:fillRect/>
          </a:stretch>
        </p:blipFill>
        <p:spPr>
          <a:xfrm>
            <a:off x="7270368" y="3850883"/>
            <a:ext cx="731583" cy="4191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randombar(horizontal)">
                                      <p:cBhvr>
                                        <p:cTn id="11" dur="500"/>
                                        <p:tgtEl>
                                          <p:spTgt spid="6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randombar(horizontal)">
                                      <p:cBhvr>
                                        <p:cTn id="15" dur="500"/>
                                        <p:tgtEl>
                                          <p:spTgt spid="67"/>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randombar(horizontal)">
                                      <p:cBhvr>
                                        <p:cTn id="1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p:bldP spid="67" grpId="0"/>
      <p:bldP spid="6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7785991" y="2976203"/>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2620587" y="102956"/>
            <a:ext cx="4073872" cy="461665"/>
          </a:xfrm>
          <a:prstGeom prst="rect">
            <a:avLst/>
          </a:prstGeom>
        </p:spPr>
        <p:txBody>
          <a:bodyPr wrap="none">
            <a:spAutoFit/>
          </a:bodyPr>
          <a:lstStyle/>
          <a:p>
            <a:r>
              <a:rPr lang="en-US" altLang="zh-CN" sz="2400" b="1" dirty="0">
                <a:solidFill>
                  <a:srgbClr val="2E97BC"/>
                </a:solidFill>
                <a:cs typeface="+mn-ea"/>
                <a:sym typeface="+mn-lt"/>
              </a:rPr>
              <a:t>How do I apply the NEAT</a:t>
            </a:r>
            <a:endParaRPr lang="zh-CN" altLang="en-US" sz="2400" b="1" dirty="0">
              <a:solidFill>
                <a:srgbClr val="2E97BC"/>
              </a:solidFill>
              <a:cs typeface="+mn-ea"/>
              <a:sym typeface="+mn-lt"/>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00" y="696597"/>
            <a:ext cx="2349531" cy="3884400"/>
          </a:xfrm>
          <a:prstGeom prst="rect">
            <a:avLst/>
          </a:prstGeom>
        </p:spPr>
      </p:pic>
      <p:grpSp>
        <p:nvGrpSpPr>
          <p:cNvPr id="4" name="组合 3"/>
          <p:cNvGrpSpPr/>
          <p:nvPr/>
        </p:nvGrpSpPr>
        <p:grpSpPr>
          <a:xfrm>
            <a:off x="588799" y="484756"/>
            <a:ext cx="2349534" cy="4413490"/>
            <a:chOff x="791805" y="523867"/>
            <a:chExt cx="2349534" cy="4413490"/>
          </a:xfrm>
        </p:grpSpPr>
        <p:pic>
          <p:nvPicPr>
            <p:cNvPr id="21" name="图片 20"/>
            <p:cNvPicPr>
              <a:picLocks noChangeAspect="1"/>
            </p:cNvPicPr>
            <p:nvPr/>
          </p:nvPicPr>
          <p:blipFill>
            <a:blip r:embed="rId5"/>
            <a:stretch>
              <a:fillRect/>
            </a:stretch>
          </p:blipFill>
          <p:spPr>
            <a:xfrm>
              <a:off x="791805" y="523867"/>
              <a:ext cx="2349534" cy="4413490"/>
            </a:xfrm>
            <a:prstGeom prst="rect">
              <a:avLst/>
            </a:prstGeom>
          </p:spPr>
        </p:pic>
        <p:cxnSp>
          <p:nvCxnSpPr>
            <p:cNvPr id="9" name="直接连接符 8"/>
            <p:cNvCxnSpPr/>
            <p:nvPr/>
          </p:nvCxnSpPr>
          <p:spPr>
            <a:xfrm>
              <a:off x="1332210" y="3276664"/>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1329716" y="2162298"/>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箭头: 右 9"/>
            <p:cNvSpPr/>
            <p:nvPr/>
          </p:nvSpPr>
          <p:spPr>
            <a:xfrm rot="16200000">
              <a:off x="1201619" y="2241066"/>
              <a:ext cx="167954" cy="7579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rot="5400000">
              <a:off x="855687" y="2808856"/>
              <a:ext cx="859822" cy="757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p:cNvSpPr/>
            <p:nvPr/>
          </p:nvSpPr>
          <p:spPr>
            <a:xfrm>
              <a:off x="1331405" y="2349831"/>
              <a:ext cx="397383" cy="915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1732148" y="2207109"/>
              <a:ext cx="0" cy="1069554"/>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65" name="组合 64"/>
          <p:cNvGrpSpPr/>
          <p:nvPr/>
        </p:nvGrpSpPr>
        <p:grpSpPr>
          <a:xfrm>
            <a:off x="3564185" y="907428"/>
            <a:ext cx="2559875" cy="3262194"/>
            <a:chOff x="3840684" y="887456"/>
            <a:chExt cx="2559875" cy="3262194"/>
          </a:xfrm>
        </p:grpSpPr>
        <p:sp>
          <p:nvSpPr>
            <p:cNvPr id="13" name="矩形 12"/>
            <p:cNvSpPr/>
            <p:nvPr/>
          </p:nvSpPr>
          <p:spPr>
            <a:xfrm>
              <a:off x="3840684" y="887456"/>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4" name="椭圆 13"/>
            <p:cNvSpPr/>
            <p:nvPr/>
          </p:nvSpPr>
          <p:spPr>
            <a:xfrm>
              <a:off x="4166431" y="1262320"/>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x</a:t>
              </a:r>
              <a:endParaRPr lang="zh-CN" altLang="en-US" dirty="0"/>
            </a:p>
          </p:txBody>
        </p:sp>
        <p:sp>
          <p:nvSpPr>
            <p:cNvPr id="15" name="椭圆 14"/>
            <p:cNvSpPr/>
            <p:nvPr/>
          </p:nvSpPr>
          <p:spPr>
            <a:xfrm>
              <a:off x="4183310" y="2084355"/>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T</a:t>
              </a:r>
              <a:endParaRPr lang="zh-CN" altLang="en-US" dirty="0"/>
            </a:p>
          </p:txBody>
        </p:sp>
        <p:sp>
          <p:nvSpPr>
            <p:cNvPr id="16" name="椭圆 15"/>
            <p:cNvSpPr/>
            <p:nvPr/>
          </p:nvSpPr>
          <p:spPr>
            <a:xfrm>
              <a:off x="4166430" y="2944175"/>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a:t>
              </a:r>
              <a:endParaRPr lang="zh-CN" altLang="en-US" dirty="0"/>
            </a:p>
          </p:txBody>
        </p:sp>
        <p:sp>
          <p:nvSpPr>
            <p:cNvPr id="17" name="椭圆 16"/>
            <p:cNvSpPr/>
            <p:nvPr/>
          </p:nvSpPr>
          <p:spPr>
            <a:xfrm>
              <a:off x="5676031" y="2195055"/>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A</a:t>
              </a:r>
              <a:endParaRPr lang="zh-CN" altLang="en-US" dirty="0"/>
            </a:p>
          </p:txBody>
        </p:sp>
        <p:cxnSp>
          <p:nvCxnSpPr>
            <p:cNvPr id="18" name="直接箭头连接符 17"/>
            <p:cNvCxnSpPr>
              <a:stCxn id="14" idx="6"/>
              <a:endCxn id="17" idx="1"/>
            </p:cNvCxnSpPr>
            <p:nvPr/>
          </p:nvCxnSpPr>
          <p:spPr>
            <a:xfrm>
              <a:off x="4877311" y="1617760"/>
              <a:ext cx="869616" cy="64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6"/>
              <a:endCxn id="17" idx="2"/>
            </p:cNvCxnSpPr>
            <p:nvPr/>
          </p:nvCxnSpPr>
          <p:spPr>
            <a:xfrm flipV="1">
              <a:off x="4894189" y="2437105"/>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6"/>
              <a:endCxn id="17" idx="3"/>
            </p:cNvCxnSpPr>
            <p:nvPr/>
          </p:nvCxnSpPr>
          <p:spPr>
            <a:xfrm flipV="1">
              <a:off x="4877309" y="2608258"/>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5676031" y="3501559"/>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i="1" dirty="0"/>
                <a:t>b</a:t>
              </a:r>
              <a:endParaRPr lang="zh-CN" altLang="en-US" i="1" dirty="0"/>
            </a:p>
          </p:txBody>
        </p:sp>
        <p:cxnSp>
          <p:nvCxnSpPr>
            <p:cNvPr id="60" name="直接箭头连接符 59"/>
            <p:cNvCxnSpPr>
              <a:stCxn id="59" idx="0"/>
              <a:endCxn id="17" idx="4"/>
            </p:cNvCxnSpPr>
            <p:nvPr/>
          </p:nvCxnSpPr>
          <p:spPr>
            <a:xfrm flipV="1">
              <a:off x="5918081" y="2679154"/>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139432" y="3655054"/>
              <a:ext cx="579005" cy="338554"/>
            </a:xfrm>
            <a:prstGeom prst="rect">
              <a:avLst/>
            </a:prstGeom>
            <a:noFill/>
          </p:spPr>
          <p:txBody>
            <a:bodyPr wrap="none" rtlCol="0">
              <a:spAutoFit/>
            </a:bodyPr>
            <a:lstStyle/>
            <a:p>
              <a:r>
                <a:rPr lang="en-US" altLang="zh-CN" dirty="0"/>
                <a:t>bias</a:t>
              </a:r>
              <a:endParaRPr lang="zh-CN" altLang="en-US" dirty="0"/>
            </a:p>
          </p:txBody>
        </p:sp>
      </p:grpSp>
      <p:cxnSp>
        <p:nvCxnSpPr>
          <p:cNvPr id="58" name="连接符: 曲线 57"/>
          <p:cNvCxnSpPr>
            <a:stCxn id="17" idx="6"/>
          </p:cNvCxnSpPr>
          <p:nvPr/>
        </p:nvCxnSpPr>
        <p:spPr>
          <a:xfrm>
            <a:off x="5883631" y="2457077"/>
            <a:ext cx="591182" cy="1345"/>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5" name="连接符: 曲线 4"/>
          <p:cNvCxnSpPr>
            <a:stCxn id="10" idx="3"/>
          </p:cNvCxnSpPr>
          <p:nvPr/>
        </p:nvCxnSpPr>
        <p:spPr>
          <a:xfrm rot="5400000" flipH="1" flipV="1">
            <a:off x="2150986" y="512287"/>
            <a:ext cx="575192" cy="2711984"/>
          </a:xfrm>
          <a:prstGeom prst="curvedConnector2">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32" name="连接符: 曲线 31"/>
          <p:cNvCxnSpPr>
            <a:stCxn id="36" idx="3"/>
          </p:cNvCxnSpPr>
          <p:nvPr/>
        </p:nvCxnSpPr>
        <p:spPr>
          <a:xfrm>
            <a:off x="1525782" y="2356516"/>
            <a:ext cx="2268790" cy="45796"/>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46" name="连接符: 曲线 45"/>
          <p:cNvCxnSpPr/>
          <p:nvPr/>
        </p:nvCxnSpPr>
        <p:spPr>
          <a:xfrm>
            <a:off x="1082589" y="2749269"/>
            <a:ext cx="2636188" cy="570317"/>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grpSp>
        <p:nvGrpSpPr>
          <p:cNvPr id="83" name="组合 82"/>
          <p:cNvGrpSpPr/>
          <p:nvPr/>
        </p:nvGrpSpPr>
        <p:grpSpPr>
          <a:xfrm>
            <a:off x="6529644" y="968526"/>
            <a:ext cx="1636987" cy="3445949"/>
            <a:chOff x="6319841" y="1084644"/>
            <a:chExt cx="1636987" cy="3445949"/>
          </a:xfrm>
        </p:grpSpPr>
        <p:pic>
          <p:nvPicPr>
            <p:cNvPr id="63" name="图片 62"/>
            <p:cNvPicPr>
              <a:picLocks noChangeAspect="1"/>
            </p:cNvPicPr>
            <p:nvPr/>
          </p:nvPicPr>
          <p:blipFill>
            <a:blip r:embed="rId6"/>
            <a:stretch>
              <a:fillRect/>
            </a:stretch>
          </p:blipFill>
          <p:spPr>
            <a:xfrm>
              <a:off x="6560738" y="2171880"/>
              <a:ext cx="855379" cy="862547"/>
            </a:xfrm>
            <a:prstGeom prst="rect">
              <a:avLst/>
            </a:prstGeom>
          </p:spPr>
        </p:pic>
        <p:sp>
          <p:nvSpPr>
            <p:cNvPr id="69" name="矩形 68"/>
            <p:cNvSpPr/>
            <p:nvPr/>
          </p:nvSpPr>
          <p:spPr>
            <a:xfrm>
              <a:off x="6524678" y="1993171"/>
              <a:ext cx="911245" cy="110304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连接符: 曲线 69"/>
            <p:cNvCxnSpPr>
              <a:stCxn id="69" idx="0"/>
            </p:cNvCxnSpPr>
            <p:nvPr/>
          </p:nvCxnSpPr>
          <p:spPr>
            <a:xfrm rot="5400000" flipH="1" flipV="1">
              <a:off x="6959594" y="1390082"/>
              <a:ext cx="623797" cy="582382"/>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72" name="连接符: 曲线 71"/>
            <p:cNvCxnSpPr>
              <a:stCxn id="69" idx="2"/>
            </p:cNvCxnSpPr>
            <p:nvPr/>
          </p:nvCxnSpPr>
          <p:spPr>
            <a:xfrm rot="16200000" flipH="1">
              <a:off x="6882559" y="3193962"/>
              <a:ext cx="667360" cy="471876"/>
            </a:xfrm>
            <a:prstGeom prst="curvedConnector3">
              <a:avLst>
                <a:gd name="adj1" fmla="val 50000"/>
              </a:avLst>
            </a:prstGeom>
            <a:ln w="19050">
              <a:solidFill>
                <a:srgbClr val="FF0000"/>
              </a:solidFill>
              <a:prstDash val="dashDot"/>
              <a:tailEnd type="triangle"/>
            </a:ln>
          </p:spPr>
          <p:style>
            <a:lnRef idx="3">
              <a:schemeClr val="accent3"/>
            </a:lnRef>
            <a:fillRef idx="0">
              <a:schemeClr val="accent3"/>
            </a:fillRef>
            <a:effectRef idx="2">
              <a:schemeClr val="accent3"/>
            </a:effectRef>
            <a:fontRef idx="minor">
              <a:schemeClr val="tx1"/>
            </a:fontRef>
          </p:style>
        </p:cxnSp>
        <p:pic>
          <p:nvPicPr>
            <p:cNvPr id="75" name="图片 74"/>
            <p:cNvPicPr>
              <a:picLocks noChangeAspect="1"/>
            </p:cNvPicPr>
            <p:nvPr/>
          </p:nvPicPr>
          <p:blipFill>
            <a:blip r:embed="rId7"/>
            <a:stretch>
              <a:fillRect/>
            </a:stretch>
          </p:blipFill>
          <p:spPr>
            <a:xfrm rot="18901545">
              <a:off x="7628537" y="1084644"/>
              <a:ext cx="290200" cy="227913"/>
            </a:xfrm>
            <a:prstGeom prst="rect">
              <a:avLst/>
            </a:prstGeom>
          </p:spPr>
        </p:pic>
        <p:sp>
          <p:nvSpPr>
            <p:cNvPr id="79" name="文本框 78"/>
            <p:cNvSpPr txBox="1"/>
            <p:nvPr/>
          </p:nvSpPr>
          <p:spPr>
            <a:xfrm>
              <a:off x="6319841" y="4192039"/>
              <a:ext cx="1636987" cy="338554"/>
            </a:xfrm>
            <a:prstGeom prst="rect">
              <a:avLst/>
            </a:prstGeom>
            <a:noFill/>
          </p:spPr>
          <p:txBody>
            <a:bodyPr wrap="none" rtlCol="0">
              <a:spAutoFit/>
            </a:bodyPr>
            <a:lstStyle/>
            <a:p>
              <a:r>
                <a:rPr lang="en-US" altLang="zh-CN" dirty="0"/>
                <a:t>&lt;0.5: not jump</a:t>
              </a:r>
              <a:endParaRPr lang="zh-CN" altLang="en-US" dirty="0"/>
            </a:p>
          </p:txBody>
        </p:sp>
        <p:sp>
          <p:nvSpPr>
            <p:cNvPr id="80" name="文本框 79"/>
            <p:cNvSpPr txBox="1"/>
            <p:nvPr/>
          </p:nvSpPr>
          <p:spPr>
            <a:xfrm>
              <a:off x="6367103" y="1169976"/>
              <a:ext cx="1242648" cy="338554"/>
            </a:xfrm>
            <a:prstGeom prst="rect">
              <a:avLst/>
            </a:prstGeom>
            <a:noFill/>
          </p:spPr>
          <p:txBody>
            <a:bodyPr wrap="none" rtlCol="0">
              <a:spAutoFit/>
            </a:bodyPr>
            <a:lstStyle/>
            <a:p>
              <a:r>
                <a:rPr lang="en-US" altLang="zh-CN" dirty="0"/>
                <a:t>&gt;0.5: jump</a:t>
              </a:r>
              <a:endParaRPr lang="zh-CN" altLang="en-US" dirty="0"/>
            </a:p>
          </p:txBody>
        </p:sp>
        <p:pic>
          <p:nvPicPr>
            <p:cNvPr id="81" name="图片 80"/>
            <p:cNvPicPr>
              <a:picLocks noChangeAspect="1"/>
            </p:cNvPicPr>
            <p:nvPr/>
          </p:nvPicPr>
          <p:blipFill>
            <a:blip r:embed="rId7"/>
            <a:stretch>
              <a:fillRect/>
            </a:stretch>
          </p:blipFill>
          <p:spPr>
            <a:xfrm rot="3042661">
              <a:off x="7377174" y="3968223"/>
              <a:ext cx="290200" cy="22791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3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anim calcmode="lin" valueType="num">
                                      <p:cBhvr>
                                        <p:cTn id="13" dur="300" fill="hold"/>
                                        <p:tgtEl>
                                          <p:spTgt spid="4"/>
                                        </p:tgtEl>
                                        <p:attrNameLst>
                                          <p:attrName>ppt_x</p:attrName>
                                        </p:attrNameLst>
                                      </p:cBhvr>
                                      <p:tavLst>
                                        <p:tav tm="0">
                                          <p:val>
                                            <p:strVal val="#ppt_x"/>
                                          </p:val>
                                        </p:tav>
                                        <p:tav tm="100000">
                                          <p:val>
                                            <p:strVal val="#ppt_x"/>
                                          </p:val>
                                        </p:tav>
                                      </p:tavLst>
                                    </p:anim>
                                    <p:anim calcmode="lin" valueType="num">
                                      <p:cBhvr>
                                        <p:cTn id="14" dur="3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300" fill="hold"/>
                                        <p:tgtEl>
                                          <p:spTgt spid="5"/>
                                        </p:tgtEl>
                                        <p:attrNameLst>
                                          <p:attrName>ppt_x</p:attrName>
                                        </p:attrNameLst>
                                      </p:cBhvr>
                                      <p:tavLst>
                                        <p:tav tm="0">
                                          <p:val>
                                            <p:strVal val="#ppt_x"/>
                                          </p:val>
                                        </p:tav>
                                        <p:tav tm="100000">
                                          <p:val>
                                            <p:strVal val="#ppt_x"/>
                                          </p:val>
                                        </p:tav>
                                      </p:tavLst>
                                    </p:anim>
                                    <p:anim calcmode="lin" valueType="num">
                                      <p:cBhvr additive="base">
                                        <p:cTn id="18" dur="3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300" fill="hold"/>
                                        <p:tgtEl>
                                          <p:spTgt spid="32"/>
                                        </p:tgtEl>
                                        <p:attrNameLst>
                                          <p:attrName>ppt_x</p:attrName>
                                        </p:attrNameLst>
                                      </p:cBhvr>
                                      <p:tavLst>
                                        <p:tav tm="0">
                                          <p:val>
                                            <p:strVal val="#ppt_x"/>
                                          </p:val>
                                        </p:tav>
                                        <p:tav tm="100000">
                                          <p:val>
                                            <p:strVal val="#ppt_x"/>
                                          </p:val>
                                        </p:tav>
                                      </p:tavLst>
                                    </p:anim>
                                    <p:anim calcmode="lin" valueType="num">
                                      <p:cBhvr additive="base">
                                        <p:cTn id="22" dur="300" fill="hold"/>
                                        <p:tgtEl>
                                          <p:spTgt spid="3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300" fill="hold"/>
                                        <p:tgtEl>
                                          <p:spTgt spid="46"/>
                                        </p:tgtEl>
                                        <p:attrNameLst>
                                          <p:attrName>ppt_x</p:attrName>
                                        </p:attrNameLst>
                                      </p:cBhvr>
                                      <p:tavLst>
                                        <p:tav tm="0">
                                          <p:val>
                                            <p:strVal val="#ppt_x"/>
                                          </p:val>
                                        </p:tav>
                                        <p:tav tm="100000">
                                          <p:val>
                                            <p:strVal val="#ppt_x"/>
                                          </p:val>
                                        </p:tav>
                                      </p:tavLst>
                                    </p:anim>
                                    <p:anim calcmode="lin" valueType="num">
                                      <p:cBhvr additive="base">
                                        <p:cTn id="26" dur="3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300" fill="hold"/>
                                        <p:tgtEl>
                                          <p:spTgt spid="58"/>
                                        </p:tgtEl>
                                        <p:attrNameLst>
                                          <p:attrName>ppt_x</p:attrName>
                                        </p:attrNameLst>
                                      </p:cBhvr>
                                      <p:tavLst>
                                        <p:tav tm="0">
                                          <p:val>
                                            <p:strVal val="#ppt_x"/>
                                          </p:val>
                                        </p:tav>
                                        <p:tav tm="100000">
                                          <p:val>
                                            <p:strVal val="#ppt_x"/>
                                          </p:val>
                                        </p:tav>
                                      </p:tavLst>
                                    </p:anim>
                                    <p:anim calcmode="lin" valueType="num">
                                      <p:cBhvr additive="base">
                                        <p:cTn id="30" dur="300" fill="hold"/>
                                        <p:tgtEl>
                                          <p:spTgt spid="58"/>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additive="base">
                                        <p:cTn id="34" dur="300" fill="hold"/>
                                        <p:tgtEl>
                                          <p:spTgt spid="83"/>
                                        </p:tgtEl>
                                        <p:attrNameLst>
                                          <p:attrName>ppt_x</p:attrName>
                                        </p:attrNameLst>
                                      </p:cBhvr>
                                      <p:tavLst>
                                        <p:tav tm="0">
                                          <p:val>
                                            <p:strVal val="#ppt_x"/>
                                          </p:val>
                                        </p:tav>
                                        <p:tav tm="100000">
                                          <p:val>
                                            <p:strVal val="#ppt_x"/>
                                          </p:val>
                                        </p:tav>
                                      </p:tavLst>
                                    </p:anim>
                                    <p:anim calcmode="lin" valueType="num">
                                      <p:cBhvr additive="base">
                                        <p:cTn id="35" dur="3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2620587" y="102956"/>
            <a:ext cx="4073872" cy="461665"/>
          </a:xfrm>
          <a:prstGeom prst="rect">
            <a:avLst/>
          </a:prstGeom>
        </p:spPr>
        <p:txBody>
          <a:bodyPr wrap="none">
            <a:spAutoFit/>
          </a:bodyPr>
          <a:lstStyle/>
          <a:p>
            <a:r>
              <a:rPr lang="en-US" altLang="zh-CN" sz="2400" b="1" dirty="0">
                <a:solidFill>
                  <a:srgbClr val="2E97BC"/>
                </a:solidFill>
                <a:cs typeface="+mn-ea"/>
                <a:sym typeface="+mn-lt"/>
              </a:rPr>
              <a:t>How do I apply the NEAT</a:t>
            </a:r>
            <a:endParaRPr lang="zh-CN" altLang="en-US" sz="2400" b="1" dirty="0">
              <a:solidFill>
                <a:srgbClr val="2E97BC"/>
              </a:solidFill>
              <a:cs typeface="+mn-ea"/>
              <a:sym typeface="+mn-lt"/>
            </a:endParaRPr>
          </a:p>
        </p:txBody>
      </p:sp>
      <p:cxnSp>
        <p:nvCxnSpPr>
          <p:cNvPr id="9" name="直接连接符 8"/>
          <p:cNvCxnSpPr/>
          <p:nvPr/>
        </p:nvCxnSpPr>
        <p:spPr>
          <a:xfrm>
            <a:off x="1692250" y="3395379"/>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p:cNvCxnSpPr/>
          <p:nvPr/>
        </p:nvCxnSpPr>
        <p:spPr>
          <a:xfrm>
            <a:off x="1689756" y="2281013"/>
            <a:ext cx="839021" cy="0"/>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箭头: 右 9"/>
          <p:cNvSpPr/>
          <p:nvPr/>
        </p:nvSpPr>
        <p:spPr>
          <a:xfrm rot="16200000">
            <a:off x="1561659" y="2359781"/>
            <a:ext cx="167954" cy="7579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p:cNvSpPr/>
          <p:nvPr/>
        </p:nvSpPr>
        <p:spPr>
          <a:xfrm rot="5400000">
            <a:off x="1215727" y="2927571"/>
            <a:ext cx="859822" cy="757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p:cNvSpPr/>
          <p:nvPr/>
        </p:nvSpPr>
        <p:spPr>
          <a:xfrm>
            <a:off x="1691445" y="2468546"/>
            <a:ext cx="397383" cy="91592"/>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2092188" y="2325824"/>
            <a:ext cx="0" cy="1069554"/>
          </a:xfrm>
          <a:prstGeom prst="line">
            <a:avLst/>
          </a:prstGeom>
          <a:ln w="1270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4" name="组合 63"/>
          <p:cNvGrpSpPr/>
          <p:nvPr/>
        </p:nvGrpSpPr>
        <p:grpSpPr>
          <a:xfrm>
            <a:off x="1630470" y="1047356"/>
            <a:ext cx="880616" cy="1104175"/>
            <a:chOff x="4388030" y="1109243"/>
            <a:chExt cx="2559875" cy="3262194"/>
          </a:xfrm>
        </p:grpSpPr>
        <p:sp>
          <p:nvSpPr>
            <p:cNvPr id="13" name="矩形 1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4" name="椭圆 1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5" name="椭圆 1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6" name="椭圆 1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7" name="椭圆 1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8" name="直接箭头连接符 17"/>
            <p:cNvCxnSpPr>
              <a:stCxn id="14" idx="6"/>
              <a:endCxn id="1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5" idx="6"/>
              <a:endCxn id="1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6"/>
              <a:endCxn id="1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60" name="直接箭头连接符 59"/>
            <p:cNvCxnSpPr>
              <a:stCxn id="59" idx="0"/>
              <a:endCxn id="1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055133" y="2441356"/>
            <a:ext cx="914201" cy="1146286"/>
            <a:chOff x="4388030" y="1109243"/>
            <a:chExt cx="2559875" cy="3262194"/>
          </a:xfrm>
        </p:grpSpPr>
        <p:sp>
          <p:nvSpPr>
            <p:cNvPr id="25" name="矩形 24"/>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7" name="椭圆 26"/>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8" name="椭圆 27"/>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9" name="椭圆 28"/>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2" name="椭圆 31"/>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35" name="直接箭头连接符 34"/>
            <p:cNvCxnSpPr>
              <a:stCxn id="27" idx="6"/>
              <a:endCxn id="32"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8" idx="6"/>
              <a:endCxn id="32"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9" idx="6"/>
              <a:endCxn id="32"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41" name="直接箭头连接符 40"/>
            <p:cNvCxnSpPr>
              <a:stCxn id="40" idx="0"/>
              <a:endCxn id="32"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2231042" y="2540791"/>
            <a:ext cx="880616" cy="1104174"/>
            <a:chOff x="4388030" y="1109243"/>
            <a:chExt cx="2559875" cy="3262194"/>
          </a:xfrm>
        </p:grpSpPr>
        <p:sp>
          <p:nvSpPr>
            <p:cNvPr id="43" name="矩形 4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4" name="椭圆 4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5" name="椭圆 4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6" name="椭圆 4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7" name="椭圆 4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48" name="直接箭头连接符 47"/>
            <p:cNvCxnSpPr>
              <a:stCxn id="44" idx="6"/>
              <a:endCxn id="4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6"/>
              <a:endCxn id="4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6" idx="6"/>
              <a:endCxn id="4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52" name="直接箭头连接符 51"/>
            <p:cNvCxnSpPr>
              <a:stCxn id="51" idx="0"/>
              <a:endCxn id="4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795314" y="4175388"/>
            <a:ext cx="336327" cy="46388"/>
            <a:chOff x="1832410" y="4035773"/>
            <a:chExt cx="336327" cy="46388"/>
          </a:xfrm>
        </p:grpSpPr>
        <p:sp>
          <p:nvSpPr>
            <p:cNvPr id="53" name="椭圆 52"/>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椭圆 54"/>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2" name="组合 71"/>
          <p:cNvGrpSpPr/>
          <p:nvPr/>
        </p:nvGrpSpPr>
        <p:grpSpPr>
          <a:xfrm>
            <a:off x="4087350" y="1080734"/>
            <a:ext cx="914934" cy="1147206"/>
            <a:chOff x="3302613" y="2663149"/>
            <a:chExt cx="1045791" cy="1311283"/>
          </a:xfrm>
        </p:grpSpPr>
        <p:sp>
          <p:nvSpPr>
            <p:cNvPr id="57" name="矩形 56"/>
            <p:cNvSpPr/>
            <p:nvPr/>
          </p:nvSpPr>
          <p:spPr>
            <a:xfrm>
              <a:off x="3302613" y="2663149"/>
              <a:ext cx="1045791" cy="131128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8" name="椭圆 57"/>
            <p:cNvSpPr/>
            <p:nvPr/>
          </p:nvSpPr>
          <p:spPr>
            <a:xfrm>
              <a:off x="3423902" y="2813393"/>
              <a:ext cx="290416"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1" name="椭圆 60"/>
            <p:cNvSpPr/>
            <p:nvPr/>
          </p:nvSpPr>
          <p:spPr>
            <a:xfrm>
              <a:off x="3442587" y="3144259"/>
              <a:ext cx="290417"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2" name="椭圆 61"/>
            <p:cNvSpPr/>
            <p:nvPr/>
          </p:nvSpPr>
          <p:spPr>
            <a:xfrm>
              <a:off x="3435691" y="3489875"/>
              <a:ext cx="290417" cy="285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3" name="椭圆 62"/>
            <p:cNvSpPr/>
            <p:nvPr/>
          </p:nvSpPr>
          <p:spPr>
            <a:xfrm>
              <a:off x="4052411" y="3188756"/>
              <a:ext cx="197770" cy="1945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65" name="直接箭头连接符 64"/>
            <p:cNvCxnSpPr>
              <a:stCxn id="58" idx="6"/>
              <a:endCxn id="70" idx="2"/>
            </p:cNvCxnSpPr>
            <p:nvPr/>
          </p:nvCxnSpPr>
          <p:spPr>
            <a:xfrm>
              <a:off x="3714318" y="2956267"/>
              <a:ext cx="170558" cy="3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1" idx="6"/>
              <a:endCxn id="63" idx="2"/>
            </p:cNvCxnSpPr>
            <p:nvPr/>
          </p:nvCxnSpPr>
          <p:spPr>
            <a:xfrm flipV="1">
              <a:off x="3733004" y="3286051"/>
              <a:ext cx="319408" cy="1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2" idx="6"/>
              <a:endCxn id="63" idx="3"/>
            </p:cNvCxnSpPr>
            <p:nvPr/>
          </p:nvCxnSpPr>
          <p:spPr>
            <a:xfrm flipV="1">
              <a:off x="3726108" y="3354849"/>
              <a:ext cx="355267" cy="27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4052411" y="3713923"/>
              <a:ext cx="197770" cy="19459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69" name="直接箭头连接符 68"/>
            <p:cNvCxnSpPr>
              <a:stCxn id="68" idx="0"/>
              <a:endCxn id="63" idx="4"/>
            </p:cNvCxnSpPr>
            <p:nvPr/>
          </p:nvCxnSpPr>
          <p:spPr>
            <a:xfrm flipV="1">
              <a:off x="4151296" y="3383346"/>
              <a:ext cx="0" cy="330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3884876" y="2913196"/>
              <a:ext cx="167535" cy="16484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cxnSp>
          <p:nvCxnSpPr>
            <p:cNvPr id="71" name="直接箭头连接符 70"/>
            <p:cNvCxnSpPr>
              <a:stCxn id="70" idx="5"/>
              <a:endCxn id="63" idx="1"/>
            </p:cNvCxnSpPr>
            <p:nvPr/>
          </p:nvCxnSpPr>
          <p:spPr>
            <a:xfrm>
              <a:off x="4027876" y="3053897"/>
              <a:ext cx="53498" cy="163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832814" y="1548681"/>
            <a:ext cx="336327" cy="46388"/>
            <a:chOff x="1832410" y="4035773"/>
            <a:chExt cx="336327" cy="46388"/>
          </a:xfrm>
        </p:grpSpPr>
        <p:sp>
          <p:nvSpPr>
            <p:cNvPr id="74" name="椭圆 73"/>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椭圆 74"/>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椭圆 75"/>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2" name="组合 111"/>
          <p:cNvGrpSpPr/>
          <p:nvPr/>
        </p:nvGrpSpPr>
        <p:grpSpPr>
          <a:xfrm>
            <a:off x="3685157" y="2618891"/>
            <a:ext cx="880616" cy="1104174"/>
            <a:chOff x="4388030" y="1109243"/>
            <a:chExt cx="2559875" cy="3262194"/>
          </a:xfrm>
        </p:grpSpPr>
        <p:sp>
          <p:nvSpPr>
            <p:cNvPr id="113" name="矩形 112"/>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4" name="椭圆 113"/>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5" name="椭圆 114"/>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6" name="椭圆 115"/>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7" name="椭圆 116"/>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18" name="直接箭头连接符 117"/>
            <p:cNvCxnSpPr>
              <a:stCxn id="114" idx="6"/>
              <a:endCxn id="117"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15" idx="6"/>
              <a:endCxn id="117"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116" idx="6"/>
              <a:endCxn id="117"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椭圆 120"/>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122" name="直接箭头连接符 121"/>
            <p:cNvCxnSpPr>
              <a:stCxn id="121" idx="0"/>
              <a:endCxn id="117"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4822915" y="2600761"/>
            <a:ext cx="880616" cy="1104174"/>
            <a:chOff x="4388030" y="1109243"/>
            <a:chExt cx="2559875" cy="3262194"/>
          </a:xfrm>
        </p:grpSpPr>
        <p:sp>
          <p:nvSpPr>
            <p:cNvPr id="124" name="矩形 123"/>
            <p:cNvSpPr/>
            <p:nvPr/>
          </p:nvSpPr>
          <p:spPr>
            <a:xfrm>
              <a:off x="4388030" y="1109243"/>
              <a:ext cx="2559875" cy="32621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25" name="椭圆 124"/>
            <p:cNvSpPr/>
            <p:nvPr/>
          </p:nvSpPr>
          <p:spPr>
            <a:xfrm>
              <a:off x="4684919" y="1483019"/>
              <a:ext cx="710878" cy="71087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6" name="椭圆 125"/>
            <p:cNvSpPr/>
            <p:nvPr/>
          </p:nvSpPr>
          <p:spPr>
            <a:xfrm>
              <a:off x="4730656" y="230614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7" name="椭圆 126"/>
            <p:cNvSpPr/>
            <p:nvPr/>
          </p:nvSpPr>
          <p:spPr>
            <a:xfrm>
              <a:off x="4713776" y="3165962"/>
              <a:ext cx="710879" cy="7108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8" name="椭圆 127"/>
            <p:cNvSpPr/>
            <p:nvPr/>
          </p:nvSpPr>
          <p:spPr>
            <a:xfrm>
              <a:off x="6223377" y="2416842"/>
              <a:ext cx="484099" cy="4840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29" name="直接箭头连接符 128"/>
            <p:cNvCxnSpPr>
              <a:stCxn id="125" idx="6"/>
              <a:endCxn id="128" idx="1"/>
            </p:cNvCxnSpPr>
            <p:nvPr/>
          </p:nvCxnSpPr>
          <p:spPr>
            <a:xfrm>
              <a:off x="5395797" y="1838459"/>
              <a:ext cx="898475" cy="64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26" idx="6"/>
              <a:endCxn id="128" idx="2"/>
            </p:cNvCxnSpPr>
            <p:nvPr/>
          </p:nvCxnSpPr>
          <p:spPr>
            <a:xfrm flipV="1">
              <a:off x="5441535" y="2658892"/>
              <a:ext cx="781842" cy="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127" idx="6"/>
              <a:endCxn id="128" idx="3"/>
            </p:cNvCxnSpPr>
            <p:nvPr/>
          </p:nvCxnSpPr>
          <p:spPr>
            <a:xfrm flipV="1">
              <a:off x="5424655" y="2830045"/>
              <a:ext cx="869618" cy="6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6223377" y="3723346"/>
              <a:ext cx="484099" cy="4840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i="1" dirty="0"/>
            </a:p>
          </p:txBody>
        </p:sp>
        <p:cxnSp>
          <p:nvCxnSpPr>
            <p:cNvPr id="133" name="直接箭头连接符 132"/>
            <p:cNvCxnSpPr>
              <a:stCxn id="132" idx="0"/>
              <a:endCxn id="128" idx="4"/>
            </p:cNvCxnSpPr>
            <p:nvPr/>
          </p:nvCxnSpPr>
          <p:spPr>
            <a:xfrm flipV="1">
              <a:off x="6465427" y="2900941"/>
              <a:ext cx="0" cy="82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34" name="图片 133"/>
          <p:cNvPicPr>
            <a:picLocks noChangeAspect="1"/>
          </p:cNvPicPr>
          <p:nvPr/>
        </p:nvPicPr>
        <p:blipFill>
          <a:blip r:embed="rId4"/>
          <a:stretch>
            <a:fillRect/>
          </a:stretch>
        </p:blipFill>
        <p:spPr>
          <a:xfrm>
            <a:off x="2954633" y="1561458"/>
            <a:ext cx="731583" cy="419136"/>
          </a:xfrm>
          <a:prstGeom prst="rect">
            <a:avLst/>
          </a:prstGeom>
        </p:spPr>
      </p:pic>
      <p:pic>
        <p:nvPicPr>
          <p:cNvPr id="136" name="图片 135"/>
          <p:cNvPicPr>
            <a:picLocks noChangeAspect="1"/>
          </p:cNvPicPr>
          <p:nvPr/>
        </p:nvPicPr>
        <p:blipFill>
          <a:blip r:embed="rId4"/>
          <a:stretch>
            <a:fillRect/>
          </a:stretch>
        </p:blipFill>
        <p:spPr>
          <a:xfrm>
            <a:off x="5694432" y="1500749"/>
            <a:ext cx="731583" cy="419136"/>
          </a:xfrm>
          <a:prstGeom prst="rect">
            <a:avLst/>
          </a:prstGeom>
        </p:spPr>
      </p:pic>
      <p:grpSp>
        <p:nvGrpSpPr>
          <p:cNvPr id="137" name="组合 136"/>
          <p:cNvGrpSpPr/>
          <p:nvPr/>
        </p:nvGrpSpPr>
        <p:grpSpPr>
          <a:xfrm>
            <a:off x="7312973" y="1554564"/>
            <a:ext cx="336327" cy="46388"/>
            <a:chOff x="1832410" y="4035773"/>
            <a:chExt cx="336327" cy="46388"/>
          </a:xfrm>
        </p:grpSpPr>
        <p:sp>
          <p:nvSpPr>
            <p:cNvPr id="138" name="椭圆 137"/>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9" name="椭圆 138"/>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0" name="椭圆 139"/>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41" name="组合 140"/>
          <p:cNvGrpSpPr/>
          <p:nvPr/>
        </p:nvGrpSpPr>
        <p:grpSpPr>
          <a:xfrm>
            <a:off x="4407001" y="4156134"/>
            <a:ext cx="336327" cy="46388"/>
            <a:chOff x="1832410" y="4035773"/>
            <a:chExt cx="336327" cy="46388"/>
          </a:xfrm>
        </p:grpSpPr>
        <p:sp>
          <p:nvSpPr>
            <p:cNvPr id="142" name="椭圆 141"/>
            <p:cNvSpPr/>
            <p:nvPr/>
          </p:nvSpPr>
          <p:spPr>
            <a:xfrm>
              <a:off x="1832410" y="403577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3" name="椭圆 142"/>
            <p:cNvSpPr/>
            <p:nvPr/>
          </p:nvSpPr>
          <p:spPr>
            <a:xfrm>
              <a:off x="1977714" y="4036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4" name="椭圆 143"/>
            <p:cNvSpPr/>
            <p:nvPr/>
          </p:nvSpPr>
          <p:spPr>
            <a:xfrm>
              <a:off x="2123018" y="403577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46" name="矩形 145"/>
          <p:cNvSpPr/>
          <p:nvPr/>
        </p:nvSpPr>
        <p:spPr>
          <a:xfrm>
            <a:off x="6832904" y="3184630"/>
            <a:ext cx="914934" cy="114720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58" name="矩形 157"/>
          <p:cNvSpPr/>
          <p:nvPr/>
        </p:nvSpPr>
        <p:spPr>
          <a:xfrm>
            <a:off x="6751687" y="3599284"/>
            <a:ext cx="1072876" cy="369332"/>
          </a:xfrm>
          <a:prstGeom prst="rect">
            <a:avLst/>
          </a:prstGeom>
        </p:spPr>
        <p:txBody>
          <a:bodyPr wrap="square">
            <a:spAutoFit/>
          </a:bodyPr>
          <a:lstStyle/>
          <a:p>
            <a:pPr algn="ctr"/>
            <a:r>
              <a:rPr lang="en-US" altLang="zh-CN" sz="1800" b="1" dirty="0">
                <a:solidFill>
                  <a:srgbClr val="FF0000"/>
                </a:solidFill>
                <a:cs typeface="+mn-ea"/>
                <a:sym typeface="+mn-lt"/>
              </a:rPr>
              <a:t>Best</a:t>
            </a:r>
            <a:endParaRPr lang="zh-CN" altLang="en-US" sz="1800" b="1" dirty="0">
              <a:solidFill>
                <a:srgbClr val="FF0000"/>
              </a:solidFill>
              <a:cs typeface="+mn-ea"/>
              <a:sym typeface="+mn-lt"/>
            </a:endParaRPr>
          </a:p>
        </p:txBody>
      </p:sp>
      <p:pic>
        <p:nvPicPr>
          <p:cNvPr id="159" name="图片 158"/>
          <p:cNvPicPr>
            <a:picLocks noChangeAspect="1"/>
          </p:cNvPicPr>
          <p:nvPr/>
        </p:nvPicPr>
        <p:blipFill>
          <a:blip r:embed="rId4"/>
          <a:stretch>
            <a:fillRect/>
          </a:stretch>
        </p:blipFill>
        <p:spPr>
          <a:xfrm rot="5400000">
            <a:off x="6905776" y="2408023"/>
            <a:ext cx="731583" cy="419136"/>
          </a:xfrm>
          <a:prstGeom prst="rect">
            <a:avLst/>
          </a:prstGeom>
        </p:spPr>
      </p:pic>
      <p:sp>
        <p:nvSpPr>
          <p:cNvPr id="2" name="文本框 1"/>
          <p:cNvSpPr txBox="1"/>
          <p:nvPr/>
        </p:nvSpPr>
        <p:spPr>
          <a:xfrm>
            <a:off x="3836404" y="752681"/>
            <a:ext cx="1431802" cy="338554"/>
          </a:xfrm>
          <a:prstGeom prst="rect">
            <a:avLst/>
          </a:prstGeom>
          <a:noFill/>
        </p:spPr>
        <p:txBody>
          <a:bodyPr wrap="none" rtlCol="0">
            <a:spAutoFit/>
          </a:bodyPr>
          <a:lstStyle/>
          <a:p>
            <a:r>
              <a:rPr lang="en-US" altLang="zh-CN" b="1" dirty="0">
                <a:solidFill>
                  <a:schemeClr val="bg1">
                    <a:lumMod val="65000"/>
                  </a:schemeClr>
                </a:solidFill>
              </a:rPr>
              <a:t>may change</a:t>
            </a:r>
            <a:endParaRPr lang="zh-CN" altLang="en-US" b="1"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2000381" y="-694265"/>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49027" y="792913"/>
            <a:ext cx="1270028" cy="523220"/>
          </a:xfrm>
          <a:prstGeom prst="rect">
            <a:avLst/>
          </a:prstGeom>
        </p:spPr>
        <p:txBody>
          <a:bodyPr wrap="none">
            <a:spAutoFit/>
          </a:bodyPr>
          <a:lstStyle/>
          <a:p>
            <a:r>
              <a:rPr lang="en-US" altLang="zh-CN" sz="2800" b="1" dirty="0">
                <a:cs typeface="+mn-ea"/>
                <a:sym typeface="+mn-lt"/>
              </a:rPr>
              <a:t>STATE</a:t>
            </a:r>
            <a:endParaRPr lang="zh-CN" altLang="en-US" sz="1400" b="1" dirty="0">
              <a:cs typeface="+mn-ea"/>
              <a:sym typeface="+mn-lt"/>
            </a:endParaRPr>
          </a:p>
        </p:txBody>
      </p:sp>
      <p:sp>
        <p:nvSpPr>
          <p:cNvPr id="20" name="矩形 19"/>
          <p:cNvSpPr/>
          <p:nvPr/>
        </p:nvSpPr>
        <p:spPr bwMode="auto">
          <a:xfrm>
            <a:off x="1692250" y="1495978"/>
            <a:ext cx="1989311" cy="336957"/>
          </a:xfrm>
          <a:prstGeom prst="rect">
            <a:avLst/>
          </a:prstGeom>
        </p:spPr>
        <p:txBody>
          <a:bodyPr lIns="89858" tIns="44929" rIns="89858" bIns="44929">
            <a:spAutoFit/>
          </a:bodyPr>
          <a:lstStyle/>
          <a:p>
            <a:pPr>
              <a:defRPr/>
            </a:pPr>
            <a:r>
              <a:rPr lang="en-US" altLang="zh-CN" b="1" dirty="0">
                <a:solidFill>
                  <a:srgbClr val="2E97BC"/>
                </a:solidFill>
                <a:cs typeface="+mn-ea"/>
                <a:sym typeface="+mn-lt"/>
              </a:rPr>
              <a:t>State space</a:t>
            </a:r>
          </a:p>
        </p:txBody>
      </p:sp>
      <p:sp>
        <p:nvSpPr>
          <p:cNvPr id="21" name="矩形 20"/>
          <p:cNvSpPr/>
          <p:nvPr/>
        </p:nvSpPr>
        <p:spPr bwMode="auto">
          <a:xfrm>
            <a:off x="4572570" y="1495978"/>
            <a:ext cx="3588534"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Specific implementation method</a:t>
            </a:r>
          </a:p>
        </p:txBody>
      </p:sp>
      <p:sp>
        <p:nvSpPr>
          <p:cNvPr id="5" name="文本框 4"/>
          <p:cNvSpPr txBox="1"/>
          <p:nvPr/>
        </p:nvSpPr>
        <p:spPr>
          <a:xfrm>
            <a:off x="4644578" y="2176406"/>
            <a:ext cx="3588534" cy="1077218"/>
          </a:xfrm>
          <a:prstGeom prst="rect">
            <a:avLst/>
          </a:prstGeom>
          <a:noFill/>
        </p:spPr>
        <p:txBody>
          <a:bodyPr wrap="square" rtlCol="0">
            <a:spAutoFit/>
          </a:bodyPr>
          <a:lstStyle/>
          <a:p>
            <a:r>
              <a:rPr lang="en-US" altLang="zh-CN" dirty="0"/>
              <a:t>Each horizontal distance and vertical distance form a two-tuple, which can show the state of the agent</a:t>
            </a:r>
            <a:endParaRPr lang="zh-CN" altLang="en-US"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2527" y="1944092"/>
            <a:ext cx="1584176" cy="26190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300"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anim calcmode="lin" valueType="num">
                                      <p:cBhvr>
                                        <p:cTn id="8" dur="300" fill="hold"/>
                                        <p:tgtEl>
                                          <p:spTgt spid="20"/>
                                        </p:tgtEl>
                                        <p:attrNameLst>
                                          <p:attrName>ppt_x</p:attrName>
                                        </p:attrNameLst>
                                      </p:cBhvr>
                                      <p:tavLst>
                                        <p:tav tm="0">
                                          <p:val>
                                            <p:strVal val="#ppt_x"/>
                                          </p:val>
                                        </p:tav>
                                        <p:tav tm="100000">
                                          <p:val>
                                            <p:strVal val="#ppt_x"/>
                                          </p:val>
                                        </p:tav>
                                      </p:tavLst>
                                    </p:anim>
                                    <p:anim calcmode="lin" valueType="num">
                                      <p:cBhvr>
                                        <p:cTn id="9" dur="3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300"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anim calcmode="lin" valueType="num">
                                      <p:cBhvr>
                                        <p:cTn id="14" dur="300" fill="hold"/>
                                        <p:tgtEl>
                                          <p:spTgt spid="21"/>
                                        </p:tgtEl>
                                        <p:attrNameLst>
                                          <p:attrName>ppt_x</p:attrName>
                                        </p:attrNameLst>
                                      </p:cBhvr>
                                      <p:tavLst>
                                        <p:tav tm="0">
                                          <p:val>
                                            <p:strVal val="#ppt_x"/>
                                          </p:val>
                                        </p:tav>
                                        <p:tav tm="100000">
                                          <p:val>
                                            <p:strVal val="#ppt_x"/>
                                          </p:val>
                                        </p:tav>
                                      </p:tavLst>
                                    </p:anim>
                                    <p:anim calcmode="lin" valueType="num">
                                      <p:cBhvr>
                                        <p:cTn id="15" dur="3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3811590" y="117816"/>
            <a:ext cx="1300356" cy="461665"/>
          </a:xfrm>
          <a:prstGeom prst="rect">
            <a:avLst/>
          </a:prstGeom>
        </p:spPr>
        <p:txBody>
          <a:bodyPr wrap="none">
            <a:spAutoFit/>
          </a:bodyPr>
          <a:lstStyle/>
          <a:p>
            <a:r>
              <a:rPr lang="en-US" altLang="zh-CN" sz="2400" b="1" dirty="0">
                <a:solidFill>
                  <a:srgbClr val="2E97BC"/>
                </a:solidFill>
                <a:cs typeface="+mn-ea"/>
                <a:sym typeface="+mn-lt"/>
              </a:rPr>
              <a:t>System</a:t>
            </a:r>
            <a:endParaRPr lang="zh-CN" altLang="en-US" sz="2400" b="1" dirty="0">
              <a:solidFill>
                <a:srgbClr val="2E97BC"/>
              </a:solidFill>
              <a:cs typeface="+mn-ea"/>
              <a:sym typeface="+mn-lt"/>
            </a:endParaRPr>
          </a:p>
        </p:txBody>
      </p:sp>
      <p:sp>
        <p:nvSpPr>
          <p:cNvPr id="4" name="矩形: 圆角 3"/>
          <p:cNvSpPr/>
          <p:nvPr/>
        </p:nvSpPr>
        <p:spPr>
          <a:xfrm>
            <a:off x="537332" y="615701"/>
            <a:ext cx="7848872" cy="4208710"/>
          </a:xfrm>
          <a:prstGeom prst="roundRect">
            <a:avLst/>
          </a:prstGeom>
          <a:noFill/>
          <a:ln>
            <a:prstDash val="lgDash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2" name="矩形: 圆角 101"/>
          <p:cNvSpPr/>
          <p:nvPr/>
        </p:nvSpPr>
        <p:spPr>
          <a:xfrm>
            <a:off x="1147043" y="1058462"/>
            <a:ext cx="1881529"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Bird</a:t>
            </a:r>
            <a:endParaRPr lang="zh-CN" altLang="en-US" dirty="0"/>
          </a:p>
        </p:txBody>
      </p:sp>
      <p:sp>
        <p:nvSpPr>
          <p:cNvPr id="103" name="矩形: 圆角 102"/>
          <p:cNvSpPr/>
          <p:nvPr/>
        </p:nvSpPr>
        <p:spPr>
          <a:xfrm>
            <a:off x="1139007" y="1688760"/>
            <a:ext cx="1887725"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Pipe</a:t>
            </a:r>
            <a:endParaRPr lang="zh-CN" altLang="en-US" dirty="0"/>
          </a:p>
        </p:txBody>
      </p:sp>
      <p:sp>
        <p:nvSpPr>
          <p:cNvPr id="104" name="矩形: 圆角 103"/>
          <p:cNvSpPr/>
          <p:nvPr/>
        </p:nvSpPr>
        <p:spPr>
          <a:xfrm>
            <a:off x="1139007" y="2296768"/>
            <a:ext cx="1887725"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Class: Base</a:t>
            </a:r>
            <a:endParaRPr lang="zh-CN" altLang="en-US" dirty="0"/>
          </a:p>
        </p:txBody>
      </p:sp>
      <p:sp>
        <p:nvSpPr>
          <p:cNvPr id="5" name="矩形: 圆角 4"/>
          <p:cNvSpPr/>
          <p:nvPr/>
        </p:nvSpPr>
        <p:spPr>
          <a:xfrm>
            <a:off x="994991" y="935064"/>
            <a:ext cx="2163708" cy="1963255"/>
          </a:xfrm>
          <a:prstGeom prst="roundRect">
            <a:avLst/>
          </a:prstGeom>
          <a:noFill/>
          <a:ln w="28575" cap="flat" cmpd="sng" algn="ctr">
            <a:solidFill>
              <a:srgbClr val="FF0000"/>
            </a:solidFill>
            <a:prstDash val="lgDash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06" name="矩形: 圆角 105"/>
          <p:cNvSpPr/>
          <p:nvPr/>
        </p:nvSpPr>
        <p:spPr>
          <a:xfrm>
            <a:off x="1129645" y="3685206"/>
            <a:ext cx="2828438"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sp>
        <p:nvSpPr>
          <p:cNvPr id="156" name="矩形: 圆角 155"/>
          <p:cNvSpPr/>
          <p:nvPr/>
        </p:nvSpPr>
        <p:spPr>
          <a:xfrm>
            <a:off x="5240565" y="4208588"/>
            <a:ext cx="1224136"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run</a:t>
            </a:r>
            <a:endParaRPr lang="zh-CN" altLang="en-US" dirty="0"/>
          </a:p>
        </p:txBody>
      </p:sp>
      <p:cxnSp>
        <p:nvCxnSpPr>
          <p:cNvPr id="23" name="连接符: 曲线 22"/>
          <p:cNvCxnSpPr>
            <a:stCxn id="5" idx="1"/>
            <a:endCxn id="106" idx="1"/>
          </p:cNvCxnSpPr>
          <p:nvPr/>
        </p:nvCxnSpPr>
        <p:spPr>
          <a:xfrm rot="10800000" flipH="1" flipV="1">
            <a:off x="994991" y="1916692"/>
            <a:ext cx="134654" cy="1984538"/>
          </a:xfrm>
          <a:prstGeom prst="curvedConnector3">
            <a:avLst>
              <a:gd name="adj1" fmla="val -169768"/>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57" name="连接符: 曲线 156"/>
          <p:cNvCxnSpPr>
            <a:stCxn id="106" idx="2"/>
            <a:endCxn id="156" idx="1"/>
          </p:cNvCxnSpPr>
          <p:nvPr/>
        </p:nvCxnSpPr>
        <p:spPr>
          <a:xfrm rot="16200000" flipH="1">
            <a:off x="3738535" y="2922582"/>
            <a:ext cx="307358" cy="2696701"/>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65" name="矩形: 圆角 164"/>
          <p:cNvSpPr/>
          <p:nvPr/>
        </p:nvSpPr>
        <p:spPr>
          <a:xfrm>
            <a:off x="5022937" y="3011133"/>
            <a:ext cx="1659391" cy="599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sp>
        <p:nvSpPr>
          <p:cNvPr id="166" name="矩形: 圆角 165"/>
          <p:cNvSpPr/>
          <p:nvPr/>
        </p:nvSpPr>
        <p:spPr>
          <a:xfrm>
            <a:off x="3418708" y="923059"/>
            <a:ext cx="2163708" cy="1676516"/>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 module </a:t>
            </a:r>
            <a:endParaRPr lang="zh-CN" altLang="en-US" b="1" dirty="0">
              <a:solidFill>
                <a:schemeClr val="bg1"/>
              </a:solidFill>
            </a:endParaRPr>
          </a:p>
        </p:txBody>
      </p:sp>
      <p:sp>
        <p:nvSpPr>
          <p:cNvPr id="167" name="矩形: 圆角 166"/>
          <p:cNvSpPr/>
          <p:nvPr/>
        </p:nvSpPr>
        <p:spPr>
          <a:xfrm>
            <a:off x="5856207" y="917478"/>
            <a:ext cx="2163708" cy="16765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i="0" dirty="0">
                <a:solidFill>
                  <a:schemeClr val="tx1"/>
                </a:solidFill>
                <a:effectLst/>
                <a:latin typeface="Roboto" panose="02000000000000000000" pitchFamily="2" charset="0"/>
              </a:rPr>
              <a:t>NEAT module</a:t>
            </a:r>
            <a:endParaRPr lang="zh-CN" altLang="en-US" b="1" dirty="0">
              <a:solidFill>
                <a:schemeClr val="tx1"/>
              </a:solidFill>
            </a:endParaRPr>
          </a:p>
        </p:txBody>
      </p:sp>
      <p:cxnSp>
        <p:nvCxnSpPr>
          <p:cNvPr id="168" name="连接符: 曲线 167"/>
          <p:cNvCxnSpPr>
            <a:stCxn id="166" idx="2"/>
            <a:endCxn id="156" idx="1"/>
          </p:cNvCxnSpPr>
          <p:nvPr/>
        </p:nvCxnSpPr>
        <p:spPr>
          <a:xfrm rot="16200000" flipH="1">
            <a:off x="3958045" y="3142091"/>
            <a:ext cx="1825037" cy="740003"/>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6" name="连接符: 曲线 175"/>
          <p:cNvCxnSpPr>
            <a:stCxn id="167" idx="2"/>
            <a:endCxn id="156" idx="3"/>
          </p:cNvCxnSpPr>
          <p:nvPr/>
        </p:nvCxnSpPr>
        <p:spPr>
          <a:xfrm rot="5400000">
            <a:off x="5786072" y="3272622"/>
            <a:ext cx="1830619" cy="473360"/>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9" name="连接符: 曲线 178"/>
          <p:cNvCxnSpPr>
            <a:stCxn id="165" idx="2"/>
            <a:endCxn id="156" idx="0"/>
          </p:cNvCxnSpPr>
          <p:nvPr/>
        </p:nvCxnSpPr>
        <p:spPr>
          <a:xfrm rot="5400000">
            <a:off x="5553477" y="3909431"/>
            <a:ext cx="598313" cy="12700"/>
          </a:xfrm>
          <a:prstGeom prst="curvedConnector3">
            <a:avLst>
              <a:gd name="adj1" fmla="val 50000"/>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34" name="矩形: 圆角 33"/>
          <p:cNvSpPr/>
          <p:nvPr/>
        </p:nvSpPr>
        <p:spPr>
          <a:xfrm>
            <a:off x="2677427" y="3088300"/>
            <a:ext cx="1073204" cy="38088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endParaRPr lang="zh-CN" altLang="en-US" dirty="0"/>
          </a:p>
        </p:txBody>
      </p:sp>
      <p:cxnSp>
        <p:nvCxnSpPr>
          <p:cNvPr id="12" name="连接符: 曲线 11"/>
          <p:cNvCxnSpPr>
            <a:stCxn id="34" idx="1"/>
            <a:endCxn id="5" idx="2"/>
          </p:cNvCxnSpPr>
          <p:nvPr/>
        </p:nvCxnSpPr>
        <p:spPr>
          <a:xfrm rot="10800000">
            <a:off x="2076845" y="2898319"/>
            <a:ext cx="600582" cy="380422"/>
          </a:xfrm>
          <a:prstGeom prst="curvedConnector2">
            <a:avLst/>
          </a:prstGeom>
          <a:ln>
            <a:solidFill>
              <a:schemeClr val="bg1">
                <a:lumMod val="75000"/>
              </a:schemeClr>
            </a:solidFill>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79" name="矩形: 圆角 78"/>
          <p:cNvSpPr/>
          <p:nvPr/>
        </p:nvSpPr>
        <p:spPr>
          <a:xfrm>
            <a:off x="951281" y="3369981"/>
            <a:ext cx="4336433" cy="5142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Reward = fitness of genome = score*10</a:t>
            </a:r>
          </a:p>
        </p:txBody>
      </p:sp>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906314" y="-1111250"/>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47" name="矩形: 圆角 46"/>
          <p:cNvSpPr/>
          <p:nvPr/>
        </p:nvSpPr>
        <p:spPr>
          <a:xfrm>
            <a:off x="1332210" y="2016100"/>
            <a:ext cx="2808312" cy="1012673"/>
          </a:xfrm>
          <a:prstGeom prst="roundRect">
            <a:avLst/>
          </a:prstGeom>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3" name="矩形 32"/>
          <p:cNvSpPr/>
          <p:nvPr/>
        </p:nvSpPr>
        <p:spPr>
          <a:xfrm>
            <a:off x="2637884" y="211134"/>
            <a:ext cx="3954865" cy="461665"/>
          </a:xfrm>
          <a:prstGeom prst="rect">
            <a:avLst/>
          </a:prstGeom>
        </p:spPr>
        <p:txBody>
          <a:bodyPr wrap="none">
            <a:spAutoFit/>
          </a:bodyPr>
          <a:lstStyle/>
          <a:p>
            <a:r>
              <a:rPr lang="en-US" altLang="zh-CN" sz="2400" b="1" dirty="0" err="1">
                <a:solidFill>
                  <a:srgbClr val="2E97BC"/>
                </a:solidFill>
                <a:cs typeface="+mn-ea"/>
                <a:sym typeface="+mn-lt"/>
              </a:rPr>
              <a:t>Func</a:t>
            </a:r>
            <a:r>
              <a:rPr lang="en-US" altLang="zh-CN" sz="2400" b="1" dirty="0">
                <a:solidFill>
                  <a:srgbClr val="2E97BC"/>
                </a:solidFill>
                <a:cs typeface="+mn-ea"/>
                <a:sym typeface="+mn-lt"/>
              </a:rPr>
              <a:t>: </a:t>
            </a:r>
            <a:r>
              <a:rPr lang="en-US" altLang="zh-CN" sz="2400" b="1" dirty="0" err="1">
                <a:solidFill>
                  <a:srgbClr val="2E97BC"/>
                </a:solidFill>
                <a:cs typeface="+mn-ea"/>
                <a:sym typeface="+mn-lt"/>
              </a:rPr>
              <a:t>evaluate_genomes</a:t>
            </a:r>
            <a:endParaRPr lang="en-US" altLang="zh-CN" sz="2400" b="1" dirty="0">
              <a:solidFill>
                <a:srgbClr val="2E97BC"/>
              </a:solidFill>
              <a:cs typeface="+mn-ea"/>
              <a:sym typeface="+mn-lt"/>
            </a:endParaRPr>
          </a:p>
        </p:txBody>
      </p:sp>
      <p:sp>
        <p:nvSpPr>
          <p:cNvPr id="2" name="矩形 1"/>
          <p:cNvSpPr/>
          <p:nvPr/>
        </p:nvSpPr>
        <p:spPr>
          <a:xfrm>
            <a:off x="1490810" y="1113424"/>
            <a:ext cx="1465477" cy="36004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stCxn id="79" idx="2"/>
            <a:endCxn id="87" idx="1"/>
          </p:cNvCxnSpPr>
          <p:nvPr/>
        </p:nvCxnSpPr>
        <p:spPr>
          <a:xfrm rot="16200000" flipH="1">
            <a:off x="3011654" y="3992088"/>
            <a:ext cx="599296" cy="383608"/>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矩形 10"/>
          <p:cNvSpPr/>
          <p:nvPr/>
        </p:nvSpPr>
        <p:spPr>
          <a:xfrm>
            <a:off x="2921526" y="2152118"/>
            <a:ext cx="952202" cy="2880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Bird list</a:t>
            </a:r>
            <a:endParaRPr lang="zh-CN" altLang="en-US" dirty="0"/>
          </a:p>
        </p:txBody>
      </p:sp>
      <p:sp>
        <p:nvSpPr>
          <p:cNvPr id="17" name="矩形 16"/>
          <p:cNvSpPr/>
          <p:nvPr/>
        </p:nvSpPr>
        <p:spPr>
          <a:xfrm>
            <a:off x="3738295" y="1159190"/>
            <a:ext cx="952202" cy="2880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net list</a:t>
            </a:r>
            <a:endParaRPr lang="zh-CN" altLang="en-US" dirty="0"/>
          </a:p>
        </p:txBody>
      </p:sp>
      <p:cxnSp>
        <p:nvCxnSpPr>
          <p:cNvPr id="19" name="连接符: 曲线 18"/>
          <p:cNvCxnSpPr>
            <a:stCxn id="2" idx="3"/>
            <a:endCxn id="17" idx="1"/>
          </p:cNvCxnSpPr>
          <p:nvPr/>
        </p:nvCxnSpPr>
        <p:spPr>
          <a:xfrm>
            <a:off x="2956287" y="1293444"/>
            <a:ext cx="782008" cy="9762"/>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连接符: 曲线 36"/>
          <p:cNvCxnSpPr/>
          <p:nvPr/>
        </p:nvCxnSpPr>
        <p:spPr>
          <a:xfrm rot="5400000">
            <a:off x="1970860" y="831626"/>
            <a:ext cx="508780" cy="2"/>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43" name="矩形 42"/>
          <p:cNvSpPr/>
          <p:nvPr/>
        </p:nvSpPr>
        <p:spPr>
          <a:xfrm>
            <a:off x="1634428" y="2518437"/>
            <a:ext cx="952202" cy="2880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Pipe list</a:t>
            </a:r>
            <a:endParaRPr lang="zh-CN" altLang="en-US" dirty="0"/>
          </a:p>
        </p:txBody>
      </p:sp>
      <p:sp>
        <p:nvSpPr>
          <p:cNvPr id="44" name="矩形 43"/>
          <p:cNvSpPr/>
          <p:nvPr/>
        </p:nvSpPr>
        <p:spPr>
          <a:xfrm>
            <a:off x="2991543" y="2595782"/>
            <a:ext cx="663061" cy="28803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Base</a:t>
            </a:r>
            <a:endParaRPr lang="zh-CN" altLang="en-US" dirty="0"/>
          </a:p>
        </p:txBody>
      </p:sp>
      <p:cxnSp>
        <p:nvCxnSpPr>
          <p:cNvPr id="63" name="连接符: 曲线 62"/>
          <p:cNvCxnSpPr/>
          <p:nvPr/>
        </p:nvCxnSpPr>
        <p:spPr>
          <a:xfrm rot="5400000">
            <a:off x="3636886" y="1700209"/>
            <a:ext cx="848912" cy="340668"/>
          </a:xfrm>
          <a:prstGeom prst="curvedConnector2">
            <a:avLst/>
          </a:prstGeom>
          <a:ln w="28575"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7" name="矩形 86"/>
          <p:cNvSpPr/>
          <p:nvPr/>
        </p:nvSpPr>
        <p:spPr>
          <a:xfrm>
            <a:off x="3503106" y="4272716"/>
            <a:ext cx="2094294" cy="421647"/>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err="1"/>
              <a:t>Genome.fitness</a:t>
            </a:r>
            <a:endParaRPr lang="zh-CN" altLang="en-US" dirty="0"/>
          </a:p>
        </p:txBody>
      </p:sp>
      <p:sp>
        <p:nvSpPr>
          <p:cNvPr id="86" name="文本框 85"/>
          <p:cNvSpPr txBox="1"/>
          <p:nvPr/>
        </p:nvSpPr>
        <p:spPr>
          <a:xfrm>
            <a:off x="5605923" y="4104135"/>
            <a:ext cx="1080120" cy="338554"/>
          </a:xfrm>
          <a:prstGeom prst="rect">
            <a:avLst/>
          </a:prstGeom>
          <a:noFill/>
        </p:spPr>
        <p:txBody>
          <a:bodyPr wrap="square" rtlCol="0">
            <a:spAutoFit/>
          </a:bodyPr>
          <a:lstStyle/>
          <a:p>
            <a:r>
              <a:rPr lang="en-US" altLang="zh-CN" dirty="0"/>
              <a:t>output</a:t>
            </a:r>
            <a:endParaRPr lang="zh-CN" altLang="en-US" dirty="0"/>
          </a:p>
        </p:txBody>
      </p:sp>
      <p:sp>
        <p:nvSpPr>
          <p:cNvPr id="91" name="文本框 90"/>
          <p:cNvSpPr txBox="1"/>
          <p:nvPr/>
        </p:nvSpPr>
        <p:spPr>
          <a:xfrm>
            <a:off x="1557764" y="618967"/>
            <a:ext cx="1080120" cy="338554"/>
          </a:xfrm>
          <a:prstGeom prst="rect">
            <a:avLst/>
          </a:prstGeom>
          <a:noFill/>
        </p:spPr>
        <p:txBody>
          <a:bodyPr wrap="square" rtlCol="0">
            <a:spAutoFit/>
          </a:bodyPr>
          <a:lstStyle/>
          <a:p>
            <a:r>
              <a:rPr lang="en-US" altLang="zh-CN" dirty="0"/>
              <a:t>input</a:t>
            </a:r>
            <a:endParaRPr lang="zh-CN" altLang="en-US" dirty="0"/>
          </a:p>
        </p:txBody>
      </p:sp>
      <p:cxnSp>
        <p:nvCxnSpPr>
          <p:cNvPr id="96" name="连接符: 曲线 95"/>
          <p:cNvCxnSpPr>
            <a:stCxn id="87" idx="3"/>
          </p:cNvCxnSpPr>
          <p:nvPr/>
        </p:nvCxnSpPr>
        <p:spPr>
          <a:xfrm flipV="1">
            <a:off x="5597400" y="4483539"/>
            <a:ext cx="1088643" cy="1"/>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1" name="连接符: 曲线 100"/>
          <p:cNvCxnSpPr>
            <a:stCxn id="2" idx="2"/>
            <a:endCxn id="11" idx="1"/>
          </p:cNvCxnSpPr>
          <p:nvPr/>
        </p:nvCxnSpPr>
        <p:spPr>
          <a:xfrm rot="16200000" flipH="1">
            <a:off x="2161202" y="1535810"/>
            <a:ext cx="822670" cy="697977"/>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5" name="连接符: 曲线 104"/>
          <p:cNvCxnSpPr>
            <a:endCxn id="79" idx="3"/>
          </p:cNvCxnSpPr>
          <p:nvPr/>
        </p:nvCxnSpPr>
        <p:spPr>
          <a:xfrm rot="10800000" flipV="1">
            <a:off x="5287714" y="3627111"/>
            <a:ext cx="1296374" cy="1"/>
          </a:xfrm>
          <a:prstGeom prst="curvedConnector3">
            <a:avLst>
              <a:gd name="adj1" fmla="val 16386"/>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112" name="直接箭头连接符 111"/>
          <p:cNvCxnSpPr>
            <a:stCxn id="47" idx="3"/>
            <a:endCxn id="4" idx="1"/>
          </p:cNvCxnSpPr>
          <p:nvPr/>
        </p:nvCxnSpPr>
        <p:spPr>
          <a:xfrm>
            <a:off x="4140522" y="2522437"/>
            <a:ext cx="2184871" cy="13169"/>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pic>
        <p:nvPicPr>
          <p:cNvPr id="4" name="图片 3"/>
          <p:cNvPicPr>
            <a:picLocks noChangeAspect="1"/>
          </p:cNvPicPr>
          <p:nvPr/>
        </p:nvPicPr>
        <p:blipFill>
          <a:blip r:embed="rId4"/>
          <a:stretch>
            <a:fillRect/>
          </a:stretch>
        </p:blipFill>
        <p:spPr>
          <a:xfrm>
            <a:off x="6325393" y="1159190"/>
            <a:ext cx="1465478" cy="2752832"/>
          </a:xfrm>
          <a:prstGeom prst="rect">
            <a:avLst/>
          </a:prstGeom>
        </p:spPr>
      </p:pic>
      <p:cxnSp>
        <p:nvCxnSpPr>
          <p:cNvPr id="48" name="连接符: 曲线 47"/>
          <p:cNvCxnSpPr>
            <a:stCxn id="4" idx="1"/>
            <a:endCxn id="17" idx="3"/>
          </p:cNvCxnSpPr>
          <p:nvPr/>
        </p:nvCxnSpPr>
        <p:spPr>
          <a:xfrm rot="10800000">
            <a:off x="4690497" y="1303206"/>
            <a:ext cx="1634896" cy="1232400"/>
          </a:xfrm>
          <a:prstGeom prst="curvedConnector3">
            <a:avLst>
              <a:gd name="adj1" fmla="val 50000"/>
            </a:avLst>
          </a:prstGeom>
          <a:ln w="28575"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6" name="文本框 45"/>
          <p:cNvSpPr txBox="1"/>
          <p:nvPr/>
        </p:nvSpPr>
        <p:spPr>
          <a:xfrm>
            <a:off x="4120878" y="1695132"/>
            <a:ext cx="838691" cy="338554"/>
          </a:xfrm>
          <a:prstGeom prst="rect">
            <a:avLst/>
          </a:prstGeom>
          <a:noFill/>
        </p:spPr>
        <p:txBody>
          <a:bodyPr wrap="none" rtlCol="0">
            <a:spAutoFit/>
          </a:bodyPr>
          <a:lstStyle/>
          <a:p>
            <a:r>
              <a:rPr lang="en-US" altLang="zh-CN" dirty="0"/>
              <a:t>decide</a:t>
            </a:r>
            <a:endParaRPr lang="zh-CN" altLang="en-US" dirty="0"/>
          </a:p>
        </p:txBody>
      </p:sp>
      <p:sp>
        <p:nvSpPr>
          <p:cNvPr id="61" name="文本框 60"/>
          <p:cNvSpPr txBox="1"/>
          <p:nvPr/>
        </p:nvSpPr>
        <p:spPr>
          <a:xfrm>
            <a:off x="6238074" y="784660"/>
            <a:ext cx="1552797" cy="338554"/>
          </a:xfrm>
          <a:prstGeom prst="rect">
            <a:avLst/>
          </a:prstGeom>
          <a:noFill/>
        </p:spPr>
        <p:txBody>
          <a:bodyPr wrap="none" rtlCol="0">
            <a:spAutoFit/>
          </a:bodyPr>
          <a:lstStyle/>
          <a:p>
            <a:r>
              <a:rPr lang="en-US" altLang="zh-CN" dirty="0"/>
              <a:t>Mian of game</a:t>
            </a:r>
            <a:endParaRPr lang="zh-CN" altLang="en-US" dirty="0"/>
          </a:p>
        </p:txBody>
      </p:sp>
      <p:sp>
        <p:nvSpPr>
          <p:cNvPr id="62" name="文本框 61"/>
          <p:cNvSpPr txBox="1"/>
          <p:nvPr/>
        </p:nvSpPr>
        <p:spPr>
          <a:xfrm>
            <a:off x="2913846" y="929931"/>
            <a:ext cx="1080120" cy="338554"/>
          </a:xfrm>
          <a:prstGeom prst="rect">
            <a:avLst/>
          </a:prstGeom>
          <a:noFill/>
        </p:spPr>
        <p:txBody>
          <a:bodyPr wrap="square" rtlCol="0">
            <a:spAutoFit/>
          </a:bodyPr>
          <a:lstStyle/>
          <a:p>
            <a:r>
              <a:rPr lang="en-US" altLang="zh-CN" dirty="0"/>
              <a:t>convert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04250" y="-95077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3726822" y="278128"/>
            <a:ext cx="1761867" cy="830997"/>
          </a:xfrm>
          <a:prstGeom prst="rect">
            <a:avLst/>
          </a:prstGeom>
        </p:spPr>
        <p:txBody>
          <a:bodyPr wrap="square">
            <a:spAutoFit/>
          </a:bodyPr>
          <a:lstStyle/>
          <a:p>
            <a:r>
              <a:rPr lang="en-US" altLang="zh-CN" sz="2400" b="1" dirty="0" err="1">
                <a:solidFill>
                  <a:srgbClr val="2E97BC"/>
                </a:solidFill>
                <a:cs typeface="+mn-ea"/>
                <a:sym typeface="+mn-lt"/>
              </a:rPr>
              <a:t>Func</a:t>
            </a:r>
            <a:r>
              <a:rPr lang="en-US" altLang="zh-CN" sz="2400" b="1" dirty="0">
                <a:solidFill>
                  <a:srgbClr val="2E97BC"/>
                </a:solidFill>
                <a:cs typeface="+mn-ea"/>
                <a:sym typeface="+mn-lt"/>
              </a:rPr>
              <a:t>: run</a:t>
            </a:r>
          </a:p>
          <a:p>
            <a:endParaRPr lang="zh-CN" altLang="en-US" sz="2400" b="1" dirty="0">
              <a:solidFill>
                <a:srgbClr val="2E97BC"/>
              </a:solidFill>
              <a:cs typeface="+mn-ea"/>
              <a:sym typeface="+mn-lt"/>
            </a:endParaRPr>
          </a:p>
        </p:txBody>
      </p:sp>
      <p:grpSp>
        <p:nvGrpSpPr>
          <p:cNvPr id="223" name="组合 222"/>
          <p:cNvGrpSpPr/>
          <p:nvPr/>
        </p:nvGrpSpPr>
        <p:grpSpPr>
          <a:xfrm>
            <a:off x="782474" y="1007988"/>
            <a:ext cx="7436176" cy="3378815"/>
            <a:chOff x="468638" y="1148013"/>
            <a:chExt cx="7436176" cy="3378815"/>
          </a:xfrm>
        </p:grpSpPr>
        <p:cxnSp>
          <p:nvCxnSpPr>
            <p:cNvPr id="105" name="连接符: 曲线 104"/>
            <p:cNvCxnSpPr>
              <a:endCxn id="129" idx="1"/>
            </p:cNvCxnSpPr>
            <p:nvPr/>
          </p:nvCxnSpPr>
          <p:spPr>
            <a:xfrm>
              <a:off x="5242953" y="3758903"/>
              <a:ext cx="931935" cy="8160"/>
            </a:xfrm>
            <a:prstGeom prst="curvedConnector3">
              <a:avLst>
                <a:gd name="adj1" fmla="val 50000"/>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129" name="矩形: 圆角 128"/>
            <p:cNvSpPr/>
            <p:nvPr/>
          </p:nvSpPr>
          <p:spPr>
            <a:xfrm>
              <a:off x="6174888" y="3507655"/>
              <a:ext cx="1729926" cy="51881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a:t>
              </a:r>
              <a:endParaRPr lang="zh-CN" altLang="en-US" b="1" dirty="0">
                <a:solidFill>
                  <a:schemeClr val="bg1"/>
                </a:solidFill>
              </a:endParaRPr>
            </a:p>
          </p:txBody>
        </p:sp>
        <p:grpSp>
          <p:nvGrpSpPr>
            <p:cNvPr id="195" name="组合 194"/>
            <p:cNvGrpSpPr/>
            <p:nvPr/>
          </p:nvGrpSpPr>
          <p:grpSpPr>
            <a:xfrm>
              <a:off x="468638" y="2006562"/>
              <a:ext cx="5184576" cy="2520266"/>
              <a:chOff x="3420442" y="1440042"/>
              <a:chExt cx="5184576" cy="2304242"/>
            </a:xfrm>
          </p:grpSpPr>
          <p:sp>
            <p:nvSpPr>
              <p:cNvPr id="193" name="矩形: 圆角 192"/>
              <p:cNvSpPr/>
              <p:nvPr/>
            </p:nvSpPr>
            <p:spPr>
              <a:xfrm>
                <a:off x="3420442" y="1440042"/>
                <a:ext cx="5184576" cy="2304242"/>
              </a:xfrm>
              <a:prstGeom prst="roundRect">
                <a:avLst/>
              </a:prstGeom>
              <a:solidFill>
                <a:schemeClr val="bg1"/>
              </a:solidFill>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 name="矩形 1"/>
              <p:cNvSpPr/>
              <p:nvPr/>
            </p:nvSpPr>
            <p:spPr>
              <a:xfrm>
                <a:off x="4547253" y="2016271"/>
                <a:ext cx="1465477" cy="36004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stCxn id="117" idx="1"/>
                <a:endCxn id="126" idx="3"/>
              </p:cNvCxnSpPr>
              <p:nvPr/>
            </p:nvCxnSpPr>
            <p:spPr>
              <a:xfrm rot="10800000">
                <a:off x="5009948" y="3027466"/>
                <a:ext cx="642743" cy="356787"/>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17" name="矩形: 圆角 116"/>
              <p:cNvSpPr/>
              <p:nvPr/>
            </p:nvSpPr>
            <p:spPr>
              <a:xfrm>
                <a:off x="5652690" y="3168228"/>
                <a:ext cx="2828438"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cxnSp>
            <p:nvCxnSpPr>
              <p:cNvPr id="118" name="连接符: 曲线 117"/>
              <p:cNvCxnSpPr>
                <a:stCxn id="2" idx="3"/>
                <a:endCxn id="117" idx="0"/>
              </p:cNvCxnSpPr>
              <p:nvPr/>
            </p:nvCxnSpPr>
            <p:spPr>
              <a:xfrm>
                <a:off x="6012730" y="2196291"/>
                <a:ext cx="1054179" cy="97193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连接符: 曲线 134"/>
              <p:cNvCxnSpPr/>
              <p:nvPr/>
            </p:nvCxnSpPr>
            <p:spPr>
              <a:xfrm rot="5400000" flipH="1" flipV="1">
                <a:off x="3856218" y="2251413"/>
                <a:ext cx="713033" cy="61644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6" name="矩形: 圆角 125"/>
              <p:cNvSpPr/>
              <p:nvPr/>
            </p:nvSpPr>
            <p:spPr>
              <a:xfrm>
                <a:off x="3712751" y="2768057"/>
                <a:ext cx="1297196" cy="5188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i="0" dirty="0">
                    <a:solidFill>
                      <a:schemeClr val="tx1"/>
                    </a:solidFill>
                    <a:effectLst/>
                    <a:latin typeface="Roboto" panose="02000000000000000000" pitchFamily="2" charset="0"/>
                  </a:rPr>
                  <a:t>NEAT</a:t>
                </a:r>
                <a:endParaRPr lang="zh-CN" altLang="en-US" b="1" dirty="0">
                  <a:solidFill>
                    <a:schemeClr val="tx1"/>
                  </a:solidFill>
                </a:endParaRPr>
              </a:p>
            </p:txBody>
          </p:sp>
        </p:grpSp>
        <p:sp>
          <p:nvSpPr>
            <p:cNvPr id="210" name="文本框 209"/>
            <p:cNvSpPr txBox="1"/>
            <p:nvPr/>
          </p:nvSpPr>
          <p:spPr>
            <a:xfrm>
              <a:off x="2916697" y="2223372"/>
              <a:ext cx="992579" cy="338554"/>
            </a:xfrm>
            <a:prstGeom prst="rect">
              <a:avLst/>
            </a:prstGeom>
            <a:noFill/>
          </p:spPr>
          <p:txBody>
            <a:bodyPr wrap="none" rtlCol="0">
              <a:spAutoFit/>
            </a:bodyPr>
            <a:lstStyle/>
            <a:p>
              <a:r>
                <a:rPr lang="en-US" altLang="zh-CN" dirty="0"/>
                <a:t>initialize</a:t>
              </a:r>
              <a:endParaRPr lang="zh-CN" altLang="en-US" dirty="0"/>
            </a:p>
          </p:txBody>
        </p:sp>
        <p:sp>
          <p:nvSpPr>
            <p:cNvPr id="211" name="矩形: 圆角 210"/>
            <p:cNvSpPr/>
            <p:nvPr/>
          </p:nvSpPr>
          <p:spPr>
            <a:xfrm>
              <a:off x="5580682" y="1148013"/>
              <a:ext cx="1659391" cy="599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cxnSp>
          <p:nvCxnSpPr>
            <p:cNvPr id="212" name="连接符: 曲线 211"/>
            <p:cNvCxnSpPr>
              <a:stCxn id="211" idx="1"/>
              <a:endCxn id="2" idx="0"/>
            </p:cNvCxnSpPr>
            <p:nvPr/>
          </p:nvCxnSpPr>
          <p:spPr>
            <a:xfrm rot="10800000" flipV="1">
              <a:off x="2328188" y="1447583"/>
              <a:ext cx="3252494" cy="1189229"/>
            </a:xfrm>
            <a:prstGeom prst="curvedConnector2">
              <a:avLst/>
            </a:prstGeom>
            <a:ln>
              <a:solidFill>
                <a:schemeClr val="bg2">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21" name="文本框 220"/>
            <p:cNvSpPr txBox="1"/>
            <p:nvPr/>
          </p:nvSpPr>
          <p:spPr>
            <a:xfrm>
              <a:off x="4859369" y="3010601"/>
              <a:ext cx="651140" cy="338554"/>
            </a:xfrm>
            <a:prstGeom prst="rect">
              <a:avLst/>
            </a:prstGeom>
            <a:noFill/>
            <a:ln>
              <a:solidFill>
                <a:schemeClr val="bg1">
                  <a:lumMod val="75000"/>
                </a:schemeClr>
              </a:solidFill>
            </a:ln>
          </p:spPr>
          <p:txBody>
            <a:bodyPr wrap="none" rtlCol="0">
              <a:spAutoFit/>
            </a:bodyPr>
            <a:lstStyle/>
            <a:p>
              <a:r>
                <a:rPr lang="en-US" altLang="zh-CN" b="1" dirty="0">
                  <a:ln w="22225">
                    <a:solidFill>
                      <a:schemeClr val="bg1">
                        <a:lumMod val="50000"/>
                      </a:schemeClr>
                    </a:solidFill>
                    <a:prstDash val="solid"/>
                  </a:ln>
                  <a:solidFill>
                    <a:schemeClr val="accent2">
                      <a:lumMod val="40000"/>
                      <a:lumOff val="60000"/>
                    </a:schemeClr>
                  </a:solidFill>
                </a:rPr>
                <a:t>loop</a:t>
              </a:r>
              <a:endParaRPr lang="zh-CN" altLang="en-US" b="1" dirty="0">
                <a:ln w="22225">
                  <a:solidFill>
                    <a:schemeClr val="bg1">
                      <a:lumMod val="50000"/>
                    </a:schemeClr>
                  </a:solidFill>
                  <a:prstDash val="solid"/>
                </a:ln>
                <a:solidFill>
                  <a:schemeClr val="accent2">
                    <a:lumMod val="40000"/>
                    <a:lumOff val="60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04250" y="-95077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2385500" y="258960"/>
            <a:ext cx="4230124" cy="461665"/>
          </a:xfrm>
          <a:prstGeom prst="rect">
            <a:avLst/>
          </a:prstGeom>
        </p:spPr>
        <p:txBody>
          <a:bodyPr wrap="square">
            <a:spAutoFit/>
          </a:bodyPr>
          <a:lstStyle/>
          <a:p>
            <a:pPr algn="ctr"/>
            <a:r>
              <a:rPr lang="en-US" altLang="zh-CN" sz="2400" b="1" dirty="0">
                <a:solidFill>
                  <a:srgbClr val="2E97BC"/>
                </a:solidFill>
                <a:cs typeface="+mn-ea"/>
                <a:sym typeface="+mn-lt"/>
              </a:rPr>
              <a:t>Neat and Visualization</a:t>
            </a:r>
          </a:p>
        </p:txBody>
      </p:sp>
      <p:grpSp>
        <p:nvGrpSpPr>
          <p:cNvPr id="223" name="组合 222"/>
          <p:cNvGrpSpPr/>
          <p:nvPr/>
        </p:nvGrpSpPr>
        <p:grpSpPr>
          <a:xfrm>
            <a:off x="782474" y="1007988"/>
            <a:ext cx="7436176" cy="3378815"/>
            <a:chOff x="468638" y="1148013"/>
            <a:chExt cx="7436176" cy="3378815"/>
          </a:xfrm>
        </p:grpSpPr>
        <p:cxnSp>
          <p:nvCxnSpPr>
            <p:cNvPr id="105" name="连接符: 曲线 104"/>
            <p:cNvCxnSpPr>
              <a:endCxn id="129" idx="1"/>
            </p:cNvCxnSpPr>
            <p:nvPr/>
          </p:nvCxnSpPr>
          <p:spPr>
            <a:xfrm>
              <a:off x="5242953" y="3758903"/>
              <a:ext cx="931935" cy="8160"/>
            </a:xfrm>
            <a:prstGeom prst="curvedConnector3">
              <a:avLst>
                <a:gd name="adj1" fmla="val 50000"/>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129" name="矩形: 圆角 128"/>
            <p:cNvSpPr/>
            <p:nvPr/>
          </p:nvSpPr>
          <p:spPr>
            <a:xfrm>
              <a:off x="6174888" y="3507655"/>
              <a:ext cx="1729926" cy="51881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b="1" i="0" dirty="0">
                  <a:solidFill>
                    <a:schemeClr val="bg1"/>
                  </a:solidFill>
                  <a:effectLst/>
                  <a:latin typeface="Roboto" panose="02000000000000000000" pitchFamily="2" charset="0"/>
                </a:rPr>
                <a:t>Visualization</a:t>
              </a:r>
              <a:endParaRPr lang="zh-CN" altLang="en-US" b="1" dirty="0">
                <a:solidFill>
                  <a:schemeClr val="bg1"/>
                </a:solidFill>
              </a:endParaRPr>
            </a:p>
          </p:txBody>
        </p:sp>
        <p:grpSp>
          <p:nvGrpSpPr>
            <p:cNvPr id="195" name="组合 194"/>
            <p:cNvGrpSpPr/>
            <p:nvPr/>
          </p:nvGrpSpPr>
          <p:grpSpPr>
            <a:xfrm>
              <a:off x="468638" y="2006562"/>
              <a:ext cx="5184576" cy="2520266"/>
              <a:chOff x="3420442" y="1440042"/>
              <a:chExt cx="5184576" cy="2304242"/>
            </a:xfrm>
          </p:grpSpPr>
          <p:sp>
            <p:nvSpPr>
              <p:cNvPr id="193" name="矩形: 圆角 192"/>
              <p:cNvSpPr/>
              <p:nvPr/>
            </p:nvSpPr>
            <p:spPr>
              <a:xfrm>
                <a:off x="3420442" y="1440042"/>
                <a:ext cx="5184576" cy="2304242"/>
              </a:xfrm>
              <a:prstGeom prst="roundRect">
                <a:avLst/>
              </a:prstGeom>
              <a:solidFill>
                <a:schemeClr val="bg1"/>
              </a:solidFill>
              <a:ln>
                <a:solidFill>
                  <a:schemeClr val="bg1">
                    <a:lumMod val="65000"/>
                  </a:schemeClr>
                </a:solidFill>
                <a:prstDash val="lgDashDot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 name="矩形 1"/>
              <p:cNvSpPr/>
              <p:nvPr/>
            </p:nvSpPr>
            <p:spPr>
              <a:xfrm>
                <a:off x="4547253" y="2016271"/>
                <a:ext cx="1465477" cy="36004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Genome list</a:t>
                </a:r>
                <a:endParaRPr lang="zh-CN" altLang="en-US" dirty="0"/>
              </a:p>
            </p:txBody>
          </p:sp>
          <p:cxnSp>
            <p:nvCxnSpPr>
              <p:cNvPr id="5" name="连接符: 曲线 4"/>
              <p:cNvCxnSpPr>
                <a:stCxn id="117" idx="1"/>
                <a:endCxn id="126" idx="3"/>
              </p:cNvCxnSpPr>
              <p:nvPr/>
            </p:nvCxnSpPr>
            <p:spPr>
              <a:xfrm rot="10800000">
                <a:off x="5009948" y="3027466"/>
                <a:ext cx="642743" cy="356787"/>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17" name="矩形: 圆角 116"/>
              <p:cNvSpPr/>
              <p:nvPr/>
            </p:nvSpPr>
            <p:spPr>
              <a:xfrm>
                <a:off x="5652690" y="3168228"/>
                <a:ext cx="2828438" cy="432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err="1"/>
                  <a:t>Func</a:t>
                </a:r>
                <a:r>
                  <a:rPr lang="en-US" altLang="zh-CN" dirty="0"/>
                  <a:t>: </a:t>
                </a:r>
                <a:r>
                  <a:rPr lang="en-US" altLang="zh-CN" dirty="0" err="1"/>
                  <a:t>evaluate_genomes</a:t>
                </a:r>
                <a:endParaRPr lang="zh-CN" altLang="en-US" dirty="0"/>
              </a:p>
            </p:txBody>
          </p:sp>
          <p:cxnSp>
            <p:nvCxnSpPr>
              <p:cNvPr id="118" name="连接符: 曲线 117"/>
              <p:cNvCxnSpPr>
                <a:stCxn id="2" idx="3"/>
                <a:endCxn id="117" idx="0"/>
              </p:cNvCxnSpPr>
              <p:nvPr/>
            </p:nvCxnSpPr>
            <p:spPr>
              <a:xfrm>
                <a:off x="6012730" y="2196291"/>
                <a:ext cx="1054179" cy="97193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连接符: 曲线 134"/>
              <p:cNvCxnSpPr/>
              <p:nvPr/>
            </p:nvCxnSpPr>
            <p:spPr>
              <a:xfrm rot="5400000" flipH="1" flipV="1">
                <a:off x="3856218" y="2251413"/>
                <a:ext cx="713033" cy="61644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6" name="矩形: 圆角 125"/>
              <p:cNvSpPr/>
              <p:nvPr/>
            </p:nvSpPr>
            <p:spPr>
              <a:xfrm>
                <a:off x="3712751" y="2768057"/>
                <a:ext cx="1297196" cy="5188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i="0" dirty="0">
                    <a:solidFill>
                      <a:schemeClr val="tx1"/>
                    </a:solidFill>
                    <a:effectLst/>
                    <a:latin typeface="Roboto" panose="02000000000000000000" pitchFamily="2" charset="0"/>
                  </a:rPr>
                  <a:t>NEAT</a:t>
                </a:r>
                <a:endParaRPr lang="zh-CN" altLang="en-US" b="1" dirty="0">
                  <a:solidFill>
                    <a:schemeClr val="tx1"/>
                  </a:solidFill>
                </a:endParaRPr>
              </a:p>
            </p:txBody>
          </p:sp>
        </p:grpSp>
        <p:sp>
          <p:nvSpPr>
            <p:cNvPr id="210" name="文本框 209"/>
            <p:cNvSpPr txBox="1"/>
            <p:nvPr/>
          </p:nvSpPr>
          <p:spPr>
            <a:xfrm>
              <a:off x="2916697" y="2223372"/>
              <a:ext cx="992579" cy="338554"/>
            </a:xfrm>
            <a:prstGeom prst="rect">
              <a:avLst/>
            </a:prstGeom>
            <a:noFill/>
          </p:spPr>
          <p:txBody>
            <a:bodyPr wrap="none" rtlCol="0">
              <a:spAutoFit/>
            </a:bodyPr>
            <a:lstStyle/>
            <a:p>
              <a:r>
                <a:rPr lang="en-US" altLang="zh-CN" dirty="0"/>
                <a:t>initialize</a:t>
              </a:r>
              <a:endParaRPr lang="zh-CN" altLang="en-US" dirty="0"/>
            </a:p>
          </p:txBody>
        </p:sp>
        <p:sp>
          <p:nvSpPr>
            <p:cNvPr id="211" name="矩形: 圆角 210"/>
            <p:cNvSpPr/>
            <p:nvPr/>
          </p:nvSpPr>
          <p:spPr>
            <a:xfrm>
              <a:off x="5580682" y="1148013"/>
              <a:ext cx="1659391" cy="599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Configuration.txt</a:t>
              </a:r>
              <a:endParaRPr lang="zh-CN" altLang="en-US" dirty="0">
                <a:solidFill>
                  <a:schemeClr val="tx1"/>
                </a:solidFill>
              </a:endParaRPr>
            </a:p>
          </p:txBody>
        </p:sp>
        <p:cxnSp>
          <p:nvCxnSpPr>
            <p:cNvPr id="212" name="连接符: 曲线 211"/>
            <p:cNvCxnSpPr>
              <a:stCxn id="211" idx="1"/>
              <a:endCxn id="2" idx="0"/>
            </p:cNvCxnSpPr>
            <p:nvPr/>
          </p:nvCxnSpPr>
          <p:spPr>
            <a:xfrm rot="10800000" flipV="1">
              <a:off x="2328188" y="1447583"/>
              <a:ext cx="3252494" cy="1189229"/>
            </a:xfrm>
            <a:prstGeom prst="curvedConnector2">
              <a:avLst/>
            </a:prstGeom>
            <a:ln>
              <a:solidFill>
                <a:schemeClr val="bg2">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21" name="文本框 220"/>
            <p:cNvSpPr txBox="1"/>
            <p:nvPr/>
          </p:nvSpPr>
          <p:spPr>
            <a:xfrm>
              <a:off x="4859369" y="3010601"/>
              <a:ext cx="651140" cy="338554"/>
            </a:xfrm>
            <a:prstGeom prst="rect">
              <a:avLst/>
            </a:prstGeom>
            <a:noFill/>
            <a:ln>
              <a:solidFill>
                <a:schemeClr val="bg1">
                  <a:lumMod val="75000"/>
                </a:schemeClr>
              </a:solidFill>
            </a:ln>
          </p:spPr>
          <p:txBody>
            <a:bodyPr wrap="none" rtlCol="0">
              <a:spAutoFit/>
            </a:bodyPr>
            <a:lstStyle/>
            <a:p>
              <a:r>
                <a:rPr lang="en-US" altLang="zh-CN" b="1" dirty="0">
                  <a:ln w="22225">
                    <a:solidFill>
                      <a:schemeClr val="bg1">
                        <a:lumMod val="50000"/>
                      </a:schemeClr>
                    </a:solidFill>
                    <a:prstDash val="solid"/>
                  </a:ln>
                  <a:solidFill>
                    <a:schemeClr val="accent2">
                      <a:lumMod val="40000"/>
                      <a:lumOff val="60000"/>
                    </a:schemeClr>
                  </a:solidFill>
                </a:rPr>
                <a:t>loop</a:t>
              </a:r>
              <a:endParaRPr lang="zh-CN" altLang="en-US" b="1" dirty="0">
                <a:ln w="22225">
                  <a:solidFill>
                    <a:schemeClr val="bg1">
                      <a:lumMod val="50000"/>
                    </a:schemeClr>
                  </a:solidFill>
                  <a:prstDash val="solid"/>
                </a:ln>
                <a:solidFill>
                  <a:schemeClr val="accent2">
                    <a:lumMod val="40000"/>
                    <a:lumOff val="60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60271" y="-864059"/>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04</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2550185" cy="523220"/>
          </a:xfrm>
          <a:prstGeom prst="rect">
            <a:avLst/>
          </a:prstGeom>
        </p:spPr>
        <p:txBody>
          <a:bodyPr wrap="none">
            <a:spAutoFit/>
          </a:bodyPr>
          <a:lstStyle/>
          <a:p>
            <a:r>
              <a:rPr lang="en-US" altLang="zh-CN" sz="2800" b="1" dirty="0">
                <a:solidFill>
                  <a:srgbClr val="2E97BC"/>
                </a:solidFill>
                <a:cs typeface="+mn-ea"/>
                <a:sym typeface="+mn-lt"/>
              </a:rPr>
              <a:t>NEAT project</a:t>
            </a:r>
            <a:endParaRPr lang="zh-CN" altLang="en-US" sz="2800" b="1" dirty="0">
              <a:solidFill>
                <a:srgbClr val="2E97BC"/>
              </a:solidFill>
              <a:cs typeface="+mn-ea"/>
              <a:sym typeface="+mn-lt"/>
            </a:endParaRPr>
          </a:p>
        </p:txBody>
      </p:sp>
      <p:sp>
        <p:nvSpPr>
          <p:cNvPr id="8" name="矩形 7"/>
          <p:cNvSpPr/>
          <p:nvPr/>
        </p:nvSpPr>
        <p:spPr>
          <a:xfrm>
            <a:off x="3420442" y="2346523"/>
            <a:ext cx="3873176" cy="307777"/>
          </a:xfrm>
          <a:prstGeom prst="rect">
            <a:avLst/>
          </a:prstGeom>
        </p:spPr>
        <p:txBody>
          <a:bodyPr wrap="none">
            <a:spAutoFit/>
          </a:bodyPr>
          <a:lstStyle/>
          <a:p>
            <a:r>
              <a:rPr lang="en-US" altLang="zh-CN" sz="1400" dirty="0" err="1"/>
              <a:t>NeuroEvolution</a:t>
            </a:r>
            <a:r>
              <a:rPr lang="en-US" altLang="zh-CN" sz="1400" dirty="0"/>
              <a:t> of Augmenting Topologies</a:t>
            </a:r>
            <a:endParaRPr lang="zh-CN" altLang="en-US" sz="11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425"/>
    </mc:Choice>
    <mc:Fallback xmlns="">
      <p:transition spd="slow" advTm="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14670">
            <a:off x="4863796" y="-595740"/>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146" y="333494"/>
            <a:ext cx="3473825" cy="44599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rot="2756439">
            <a:off x="-3183452" y="3996860"/>
            <a:ext cx="8145217" cy="2086906"/>
          </a:xfrm>
          <a:prstGeom prst="rect">
            <a:avLst/>
          </a:prstGeom>
        </p:spPr>
      </p:pic>
      <p:sp>
        <p:nvSpPr>
          <p:cNvPr id="33" name="矩形 32"/>
          <p:cNvSpPr/>
          <p:nvPr/>
        </p:nvSpPr>
        <p:spPr>
          <a:xfrm>
            <a:off x="3657455" y="71884"/>
            <a:ext cx="1968039" cy="523220"/>
          </a:xfrm>
          <a:prstGeom prst="rect">
            <a:avLst/>
          </a:prstGeom>
        </p:spPr>
        <p:txBody>
          <a:bodyPr wrap="none">
            <a:spAutoFit/>
          </a:bodyPr>
          <a:lstStyle/>
          <a:p>
            <a:r>
              <a:rPr lang="en-US" altLang="zh-CN" sz="2800" b="1" dirty="0">
                <a:solidFill>
                  <a:srgbClr val="2E97BC"/>
                </a:solidFill>
                <a:cs typeface="+mn-ea"/>
                <a:sym typeface="+mn-lt"/>
              </a:rPr>
              <a:t>Crossover</a:t>
            </a:r>
            <a:endParaRPr lang="zh-CN" altLang="en-US" sz="2800" b="1" dirty="0">
              <a:solidFill>
                <a:srgbClr val="2E97BC"/>
              </a:solidFill>
              <a:cs typeface="+mn-ea"/>
              <a:sym typeface="+mn-lt"/>
            </a:endParaRPr>
          </a:p>
        </p:txBody>
      </p:sp>
      <p:sp>
        <p:nvSpPr>
          <p:cNvPr id="32" name="矩形 31"/>
          <p:cNvSpPr/>
          <p:nvPr/>
        </p:nvSpPr>
        <p:spPr>
          <a:xfrm>
            <a:off x="3657455" y="1488525"/>
            <a:ext cx="5091579" cy="2893100"/>
          </a:xfrm>
          <a:prstGeom prst="rect">
            <a:avLst/>
          </a:prstGeom>
        </p:spPr>
        <p:txBody>
          <a:bodyPr wrap="square">
            <a:spAutoFit/>
          </a:bodyPr>
          <a:lstStyle/>
          <a:p>
            <a:r>
              <a:rPr lang="en-US" altLang="zh-CN" sz="1400" dirty="0">
                <a:cs typeface="+mn-ea"/>
                <a:sym typeface="+mn-lt"/>
              </a:rPr>
              <a:t>Reproduction----crossover</a:t>
            </a:r>
          </a:p>
          <a:p>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Aligned by innovation ID.</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Randomly selected at the same location.</a:t>
            </a:r>
          </a:p>
          <a:p>
            <a:pPr marL="285750" indent="-285750">
              <a:buFont typeface="Arial" panose="020B0604020202020204" pitchFamily="34" charset="0"/>
              <a:buChar char="•"/>
            </a:pPr>
            <a:endParaRPr lang="en-US" altLang="zh-CN" sz="1400" dirty="0">
              <a:cs typeface="+mn-ea"/>
              <a:sym typeface="+mn-lt"/>
            </a:endParaRPr>
          </a:p>
          <a:p>
            <a:endParaRPr lang="en-US" altLang="zh-CN" sz="1400" dirty="0">
              <a:cs typeface="+mn-ea"/>
              <a:sym typeface="+mn-lt"/>
            </a:endParaRPr>
          </a:p>
          <a:p>
            <a:r>
              <a:rPr lang="en-US" altLang="zh-CN" sz="1400" dirty="0">
                <a:cs typeface="+mn-ea"/>
                <a:sym typeface="+mn-lt"/>
              </a:rPr>
              <a:t>Disjoint genes:</a:t>
            </a:r>
          </a:p>
          <a:p>
            <a:r>
              <a:rPr lang="en-US" altLang="zh-CN" sz="1400" dirty="0">
                <a:cs typeface="+mn-ea"/>
                <a:sym typeface="+mn-lt"/>
              </a:rPr>
              <a:t>   The other parent has the node but not the connection.</a:t>
            </a:r>
          </a:p>
          <a:p>
            <a:endParaRPr lang="en-US" altLang="zh-CN" sz="1400" dirty="0">
              <a:cs typeface="+mn-ea"/>
              <a:sym typeface="+mn-lt"/>
            </a:endParaRPr>
          </a:p>
          <a:p>
            <a:r>
              <a:rPr lang="en-US" altLang="zh-CN" sz="1400" dirty="0">
                <a:cs typeface="+mn-ea"/>
                <a:sym typeface="+mn-lt"/>
              </a:rPr>
              <a:t>Excess genes: </a:t>
            </a:r>
          </a:p>
          <a:p>
            <a:r>
              <a:rPr lang="en-US" altLang="zh-CN" sz="1400" dirty="0">
                <a:cs typeface="+mn-ea"/>
                <a:sym typeface="+mn-lt"/>
              </a:rPr>
              <a:t>   The other parent does not have the node.</a:t>
            </a:r>
          </a:p>
          <a:p>
            <a:endParaRPr lang="en-US" altLang="zh-CN" sz="14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28647" y="1007988"/>
            <a:ext cx="8608419" cy="3539430"/>
          </a:xfrm>
          <a:prstGeom prst="rect">
            <a:avLst/>
          </a:prstGeom>
        </p:spPr>
        <p:txBody>
          <a:bodyPr wrap="square">
            <a:spAutoFit/>
          </a:bodyPr>
          <a:lstStyle/>
          <a:p>
            <a:pPr marL="285750" indent="-285750">
              <a:buFont typeface="Arial" panose="020B0604020202020204" pitchFamily="34" charset="0"/>
              <a:buChar char="•"/>
            </a:pPr>
            <a:r>
              <a:rPr lang="en-US" altLang="zh-CN" sz="1400" dirty="0" err="1">
                <a:cs typeface="+mn-ea"/>
                <a:sym typeface="+mn-lt"/>
              </a:rPr>
              <a:t>NeuroEvolution</a:t>
            </a:r>
            <a:r>
              <a:rPr lang="en-US" altLang="zh-CN" sz="1400" dirty="0">
                <a:cs typeface="+mn-ea"/>
                <a:sym typeface="+mn-lt"/>
              </a:rPr>
              <a:t> of Augmenting Topologies (NEAT) is a genetic algorithm (GA) for the generation of evolving artificial neural networks. </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Each genome includes two gene sets to describe how to establish an artificial neural network.</a:t>
            </a:r>
          </a:p>
          <a:p>
            <a:pPr marL="687070" lvl="1" indent="-285750">
              <a:buFont typeface="Arial" panose="020B0604020202020204" pitchFamily="34" charset="0"/>
              <a:buChar char="•"/>
            </a:pPr>
            <a:r>
              <a:rPr lang="en-US" altLang="zh-CN" sz="1400" dirty="0">
                <a:cs typeface="+mn-ea"/>
                <a:sym typeface="+mn-lt"/>
              </a:rPr>
              <a:t>Node genes:  it uniquely represents a specific single neuron.</a:t>
            </a:r>
          </a:p>
          <a:p>
            <a:pPr marL="687070" lvl="1" indent="-285750">
              <a:buFont typeface="Arial" panose="020B0604020202020204" pitchFamily="34" charset="0"/>
              <a:buChar char="•"/>
            </a:pPr>
            <a:r>
              <a:rPr lang="en-US" altLang="zh-CN" sz="1400" dirty="0">
                <a:cs typeface="+mn-ea"/>
                <a:sym typeface="+mn-lt"/>
              </a:rPr>
              <a:t>Connect genes:  it uniquely represents a single connection between specific neurons.</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Key points</a:t>
            </a:r>
          </a:p>
          <a:p>
            <a:pPr marL="744220" lvl="1" indent="-342900">
              <a:buFont typeface="+mj-lt"/>
              <a:buAutoNum type="arabicPeriod"/>
            </a:pPr>
            <a:r>
              <a:rPr lang="zh-CN" altLang="en-US" sz="1400" dirty="0"/>
              <a:t>The innovation ID is used to directly code the nodes and connections of the neural network</a:t>
            </a:r>
            <a:r>
              <a:rPr lang="en-US" altLang="zh-CN" sz="1400" dirty="0"/>
              <a:t>.</a:t>
            </a:r>
          </a:p>
          <a:p>
            <a:pPr marL="744220" lvl="1" indent="-342900">
              <a:buFont typeface="+mj-lt"/>
              <a:buAutoNum type="arabicPeriod"/>
            </a:pPr>
            <a:r>
              <a:rPr lang="en-US" altLang="zh-CN" sz="1400" dirty="0"/>
              <a:t>The </a:t>
            </a:r>
            <a:r>
              <a:rPr lang="en-US" altLang="zh-CN" sz="1400" dirty="0" err="1"/>
              <a:t>offsprings</a:t>
            </a:r>
            <a:r>
              <a:rPr lang="en-US" altLang="zh-CN" sz="1400" dirty="0"/>
              <a:t> are generated through crossover according to the innovation ID.</a:t>
            </a:r>
          </a:p>
          <a:p>
            <a:pPr marL="744220" lvl="1" indent="-342900">
              <a:buFont typeface="+mj-lt"/>
              <a:buAutoNum type="arabicPeriod"/>
            </a:pPr>
            <a:r>
              <a:rPr lang="en-US" altLang="zh-CN" sz="1400" dirty="0">
                <a:cs typeface="+mn-ea"/>
                <a:sym typeface="+mn-lt"/>
              </a:rPr>
              <a:t>There are gene mutations in connections and nodes</a:t>
            </a:r>
          </a:p>
          <a:p>
            <a:pPr marL="744220" lvl="1" indent="-342900">
              <a:buFont typeface="+mj-lt"/>
              <a:buAutoNum type="arabicPeriod"/>
            </a:pPr>
            <a:r>
              <a:rPr lang="en-US" altLang="zh-CN" sz="1400" dirty="0">
                <a:cs typeface="+mn-ea"/>
                <a:sym typeface="+mn-lt"/>
              </a:rPr>
              <a:t>Protecting innovation through speciation.</a:t>
            </a:r>
          </a:p>
          <a:p>
            <a:pPr marL="744220" lvl="1" indent="-342900">
              <a:buFont typeface="+mj-lt"/>
              <a:buAutoNum type="arabicPeriod"/>
            </a:pPr>
            <a:r>
              <a:rPr lang="en-US" altLang="zh-CN" sz="1400" dirty="0">
                <a:cs typeface="+mn-ea"/>
                <a:sym typeface="+mn-lt"/>
              </a:rPr>
              <a:t>The initialized neural network has only input and output nodes in order to make the neural network evolve from the simplest network.</a:t>
            </a:r>
          </a:p>
          <a:p>
            <a:pPr marL="285750" indent="-285750">
              <a:buFont typeface="Arial" panose="020B0604020202020204" pitchFamily="34" charset="0"/>
              <a:buChar char="•"/>
            </a:pPr>
            <a:endParaRPr lang="zh-CN" altLang="en-US" sz="1400" dirty="0">
              <a:cs typeface="+mn-ea"/>
              <a:sym typeface="+mn-lt"/>
            </a:endParaRPr>
          </a:p>
        </p:txBody>
      </p:sp>
      <p:sp>
        <p:nvSpPr>
          <p:cNvPr id="33" name="矩形 32"/>
          <p:cNvSpPr/>
          <p:nvPr/>
        </p:nvSpPr>
        <p:spPr>
          <a:xfrm>
            <a:off x="4061565" y="367755"/>
            <a:ext cx="1166025" cy="523220"/>
          </a:xfrm>
          <a:prstGeom prst="rect">
            <a:avLst/>
          </a:prstGeom>
        </p:spPr>
        <p:txBody>
          <a:bodyPr wrap="none">
            <a:spAutoFit/>
          </a:bodyPr>
          <a:lstStyle/>
          <a:p>
            <a:r>
              <a:rPr lang="en-US" altLang="zh-CN" sz="2800" b="1" dirty="0">
                <a:solidFill>
                  <a:srgbClr val="2E97BC"/>
                </a:solidFill>
                <a:cs typeface="+mn-ea"/>
                <a:sym typeface="+mn-lt"/>
              </a:rPr>
              <a:t>NEAT</a:t>
            </a:r>
            <a:endParaRPr lang="zh-CN" altLang="en-US" sz="2800" b="1" dirty="0">
              <a:solidFill>
                <a:srgbClr val="2E97BC"/>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428555" y="1636031"/>
            <a:ext cx="4032447" cy="2462213"/>
          </a:xfrm>
          <a:prstGeom prst="rect">
            <a:avLst/>
          </a:prstGeom>
        </p:spPr>
        <p:txBody>
          <a:bodyPr wrap="square">
            <a:spAutoFit/>
          </a:bodyPr>
          <a:lstStyle/>
          <a:p>
            <a:r>
              <a:rPr lang="en-US" altLang="zh-CN" sz="1400" dirty="0">
                <a:cs typeface="+mn-ea"/>
                <a:sym typeface="+mn-lt"/>
              </a:rPr>
              <a:t>The figure shows how to represent the neural network through the genome.</a:t>
            </a:r>
          </a:p>
          <a:p>
            <a:pPr marL="285750" indent="-285750">
              <a:buFont typeface="Arial" panose="020B0604020202020204" pitchFamily="34" charset="0"/>
              <a:buChar char="•"/>
            </a:pPr>
            <a:r>
              <a:rPr lang="en-US" altLang="zh-CN" sz="1400" dirty="0">
                <a:cs typeface="+mn-ea"/>
                <a:sym typeface="+mn-lt"/>
              </a:rPr>
              <a:t>Node genes is the definition of each node of the neural network. It points out the node is an input, output or hidden node.</a:t>
            </a:r>
          </a:p>
          <a:p>
            <a:pPr marL="285750" indent="-285750">
              <a:buFont typeface="Arial" panose="020B0604020202020204" pitchFamily="34" charset="0"/>
              <a:buChar char="•"/>
            </a:pPr>
            <a:r>
              <a:rPr lang="en-US" altLang="zh-CN" sz="1400" dirty="0">
                <a:cs typeface="+mn-ea"/>
                <a:sym typeface="+mn-lt"/>
              </a:rPr>
              <a:t>Connect genes indicates the connection information between nodes including what nodes are associated, the weight, whether the connection is enabled or not  and the exclusive innovation ID.</a:t>
            </a:r>
            <a:endParaRPr lang="zh-CN" altLang="en-US" sz="1400" dirty="0">
              <a:cs typeface="+mn-ea"/>
              <a:sym typeface="+mn-lt"/>
            </a:endParaRPr>
          </a:p>
        </p:txBody>
      </p:sp>
      <p:sp>
        <p:nvSpPr>
          <p:cNvPr id="33" name="矩形 32"/>
          <p:cNvSpPr/>
          <p:nvPr/>
        </p:nvSpPr>
        <p:spPr>
          <a:xfrm>
            <a:off x="1659494" y="706074"/>
            <a:ext cx="5538119" cy="461665"/>
          </a:xfrm>
          <a:prstGeom prst="rect">
            <a:avLst/>
          </a:prstGeom>
        </p:spPr>
        <p:txBody>
          <a:bodyPr wrap="none">
            <a:spAutoFit/>
          </a:bodyPr>
          <a:lstStyle/>
          <a:p>
            <a:r>
              <a:rPr lang="en-US" altLang="zh-CN" sz="2400" b="1" dirty="0">
                <a:solidFill>
                  <a:srgbClr val="2E97BC"/>
                </a:solidFill>
                <a:cs typeface="+mn-ea"/>
                <a:sym typeface="+mn-lt"/>
              </a:rPr>
              <a:t>How do I apply the near algorithm</a:t>
            </a:r>
            <a:endParaRPr lang="zh-CN" altLang="en-US" sz="2400" b="1" dirty="0">
              <a:solidFill>
                <a:srgbClr val="2E97BC"/>
              </a:solidFill>
              <a:cs typeface="+mn-ea"/>
              <a:sym typeface="+mn-lt"/>
            </a:endParaRPr>
          </a:p>
        </p:txBody>
      </p:sp>
      <p:pic>
        <p:nvPicPr>
          <p:cNvPr id="6" name="图片 5"/>
          <p:cNvPicPr>
            <a:picLocks noChangeAspect="1"/>
          </p:cNvPicPr>
          <p:nvPr/>
        </p:nvPicPr>
        <p:blipFill>
          <a:blip r:embed="rId4"/>
          <a:stretch>
            <a:fillRect/>
          </a:stretch>
        </p:blipFill>
        <p:spPr>
          <a:xfrm>
            <a:off x="333390" y="1866864"/>
            <a:ext cx="3816424" cy="2467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4140522" y="2304132"/>
            <a:ext cx="4608512" cy="1384995"/>
          </a:xfrm>
          <a:prstGeom prst="rect">
            <a:avLst/>
          </a:prstGeom>
        </p:spPr>
        <p:txBody>
          <a:bodyPr wrap="square">
            <a:spAutoFit/>
          </a:bodyPr>
          <a:lstStyle/>
          <a:p>
            <a:r>
              <a:rPr lang="en-US" altLang="zh-CN" sz="1400" dirty="0">
                <a:cs typeface="+mn-ea"/>
                <a:sym typeface="+mn-lt"/>
              </a:rPr>
              <a:t>Two ways</a:t>
            </a:r>
            <a:r>
              <a:rPr lang="zh-CN" altLang="en-US" sz="1400" dirty="0">
                <a:cs typeface="+mn-ea"/>
                <a:sym typeface="+mn-lt"/>
              </a:rPr>
              <a:t>：</a:t>
            </a:r>
            <a:r>
              <a:rPr lang="en-US" altLang="zh-CN" sz="1400" dirty="0">
                <a:cs typeface="+mn-ea"/>
                <a:sym typeface="+mn-lt"/>
              </a:rPr>
              <a:t>Mutation adds node or connection.</a:t>
            </a:r>
          </a:p>
          <a:p>
            <a:endParaRPr lang="en-US" altLang="zh-CN" sz="1400" dirty="0">
              <a:cs typeface="+mn-ea"/>
              <a:sym typeface="+mn-lt"/>
            </a:endParaRPr>
          </a:p>
          <a:p>
            <a:r>
              <a:rPr lang="en-US" altLang="zh-CN" sz="1400" dirty="0">
                <a:cs typeface="+mn-ea"/>
                <a:sym typeface="+mn-lt"/>
              </a:rPr>
              <a:t>If a mutation node is added to the original connection, the original connection will be disabled.</a:t>
            </a:r>
          </a:p>
          <a:p>
            <a:endParaRPr lang="en-US" altLang="zh-CN" sz="1400" dirty="0">
              <a:cs typeface="+mn-ea"/>
              <a:sym typeface="+mn-lt"/>
            </a:endParaRPr>
          </a:p>
          <a:p>
            <a:endParaRPr lang="zh-CN" altLang="en-US" sz="1400" dirty="0">
              <a:cs typeface="+mn-ea"/>
              <a:sym typeface="+mn-lt"/>
            </a:endParaRPr>
          </a:p>
        </p:txBody>
      </p:sp>
      <p:sp>
        <p:nvSpPr>
          <p:cNvPr id="33" name="矩形 32"/>
          <p:cNvSpPr/>
          <p:nvPr/>
        </p:nvSpPr>
        <p:spPr>
          <a:xfrm>
            <a:off x="3190491" y="433517"/>
            <a:ext cx="2620141" cy="461665"/>
          </a:xfrm>
          <a:prstGeom prst="rect">
            <a:avLst/>
          </a:prstGeom>
        </p:spPr>
        <p:txBody>
          <a:bodyPr wrap="none">
            <a:spAutoFit/>
          </a:bodyPr>
          <a:lstStyle/>
          <a:p>
            <a:r>
              <a:rPr lang="en-US" altLang="zh-CN" sz="2400" b="1" dirty="0">
                <a:solidFill>
                  <a:srgbClr val="2E97BC"/>
                </a:solidFill>
                <a:cs typeface="+mn-ea"/>
                <a:sym typeface="+mn-lt"/>
              </a:rPr>
              <a:t>How to mutate </a:t>
            </a:r>
            <a:endParaRPr lang="zh-CN" altLang="en-US" sz="2400" b="1" dirty="0">
              <a:solidFill>
                <a:srgbClr val="2E97BC"/>
              </a:solidFill>
              <a:cs typeface="+mn-ea"/>
              <a:sym typeface="+mn-lt"/>
            </a:endParaRPr>
          </a:p>
        </p:txBody>
      </p:sp>
      <p:pic>
        <p:nvPicPr>
          <p:cNvPr id="7" name="图片 6"/>
          <p:cNvPicPr>
            <a:picLocks noChangeAspect="1"/>
          </p:cNvPicPr>
          <p:nvPr/>
        </p:nvPicPr>
        <p:blipFill>
          <a:blip r:embed="rId4"/>
          <a:stretch>
            <a:fillRect/>
          </a:stretch>
        </p:blipFill>
        <p:spPr>
          <a:xfrm>
            <a:off x="436271" y="1417751"/>
            <a:ext cx="3560235" cy="27361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8308" y="-1059121"/>
            <a:ext cx="5977958" cy="3376972"/>
          </a:xfrm>
          <a:prstGeom prst="rect">
            <a:avLst/>
          </a:prstGeom>
          <a:extLst>
            <a:ext uri="{909E8E84-426E-40DD-AFC4-6F175D3DCCD1}">
              <a14:hiddenFill xmlns:a14="http://schemas.microsoft.com/office/drawing/2010/main">
                <a:solidFill>
                  <a:srgbClr val="FFFFFF"/>
                </a:solidFill>
              </a14:hiddenFill>
            </a:ext>
          </a:extLst>
        </p:spPr>
      </p:pic>
      <p:sp>
        <p:nvSpPr>
          <p:cNvPr id="33" name="矩形 32"/>
          <p:cNvSpPr/>
          <p:nvPr/>
        </p:nvSpPr>
        <p:spPr>
          <a:xfrm>
            <a:off x="2209302" y="260728"/>
            <a:ext cx="4864345" cy="461665"/>
          </a:xfrm>
          <a:prstGeom prst="rect">
            <a:avLst/>
          </a:prstGeom>
        </p:spPr>
        <p:txBody>
          <a:bodyPr wrap="none">
            <a:spAutoFit/>
          </a:bodyPr>
          <a:lstStyle/>
          <a:p>
            <a:r>
              <a:rPr lang="en-US" altLang="zh-CN" sz="2400" b="1" dirty="0">
                <a:solidFill>
                  <a:srgbClr val="2E97BC"/>
                </a:solidFill>
                <a:cs typeface="+mn-ea"/>
                <a:sym typeface="+mn-lt"/>
              </a:rPr>
              <a:t>How to mutate and crossover </a:t>
            </a:r>
            <a:endParaRPr lang="zh-CN" altLang="en-US" sz="2400" b="1" dirty="0">
              <a:solidFill>
                <a:srgbClr val="2E97BC"/>
              </a:solidFill>
              <a:cs typeface="+mn-ea"/>
              <a:sym typeface="+mn-lt"/>
            </a:endParaRPr>
          </a:p>
        </p:txBody>
      </p:sp>
      <p:pic>
        <p:nvPicPr>
          <p:cNvPr id="7" name="图片 6"/>
          <p:cNvPicPr>
            <a:picLocks noChangeAspect="1"/>
          </p:cNvPicPr>
          <p:nvPr/>
        </p:nvPicPr>
        <p:blipFill>
          <a:blip r:embed="rId4"/>
          <a:stretch>
            <a:fillRect/>
          </a:stretch>
        </p:blipFill>
        <p:spPr>
          <a:xfrm>
            <a:off x="468114" y="1032840"/>
            <a:ext cx="2994439" cy="2301344"/>
          </a:xfrm>
          <a:prstGeom prst="rect">
            <a:avLst/>
          </a:prstGeom>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00342" y="2474860"/>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5303488" y="744919"/>
            <a:ext cx="3124193" cy="3959514"/>
          </a:xfrm>
          <a:prstGeom prst="rect">
            <a:avLst/>
          </a:prstGeom>
        </p:spPr>
      </p:pic>
      <p:sp>
        <p:nvSpPr>
          <p:cNvPr id="32" name="矩形 31"/>
          <p:cNvSpPr/>
          <p:nvPr/>
        </p:nvSpPr>
        <p:spPr>
          <a:xfrm>
            <a:off x="330410" y="3508341"/>
            <a:ext cx="5106256" cy="1600438"/>
          </a:xfrm>
          <a:prstGeom prst="rect">
            <a:avLst/>
          </a:prstGeom>
        </p:spPr>
        <p:txBody>
          <a:bodyPr wrap="square">
            <a:spAutoFit/>
          </a:bodyPr>
          <a:lstStyle/>
          <a:p>
            <a:pPr marL="285750" indent="-285750">
              <a:buFont typeface="Arial" panose="020B0604020202020204" pitchFamily="34" charset="0"/>
              <a:buChar char="•"/>
            </a:pPr>
            <a:r>
              <a:rPr lang="en-US" altLang="zh-CN" sz="1400" dirty="0">
                <a:cs typeface="+mn-ea"/>
                <a:sym typeface="+mn-lt"/>
              </a:rPr>
              <a:t>Two ways to mutate: add node or connection.</a:t>
            </a:r>
          </a:p>
          <a:p>
            <a:pPr marL="285750" indent="-285750">
              <a:buFont typeface="Arial" panose="020B0604020202020204" pitchFamily="34" charset="0"/>
              <a:buChar char="•"/>
            </a:pPr>
            <a:endParaRPr lang="en-US" altLang="zh-CN" sz="1400" dirty="0">
              <a:cs typeface="+mn-ea"/>
              <a:sym typeface="+mn-lt"/>
            </a:endParaRPr>
          </a:p>
          <a:p>
            <a:pPr marL="285750" indent="-285750">
              <a:buFont typeface="Arial" panose="020B0604020202020204" pitchFamily="34" charset="0"/>
              <a:buChar char="•"/>
            </a:pPr>
            <a:r>
              <a:rPr lang="en-US" altLang="zh-CN" sz="1400" dirty="0">
                <a:cs typeface="+mn-ea"/>
                <a:sym typeface="+mn-lt"/>
              </a:rPr>
              <a:t>Crossover aligns the genes of parents according to </a:t>
            </a:r>
            <a:r>
              <a:rPr lang="en-US" altLang="zh-CN" sz="1400" dirty="0" err="1">
                <a:cs typeface="+mn-ea"/>
                <a:sym typeface="+mn-lt"/>
              </a:rPr>
              <a:t>innov</a:t>
            </a:r>
            <a:r>
              <a:rPr lang="en-US" altLang="zh-CN" sz="1400" dirty="0">
                <a:cs typeface="+mn-ea"/>
                <a:sym typeface="+mn-lt"/>
              </a:rPr>
              <a:t> ID and inherits them. If there are differences between the two sides in the same position, choose at random.</a:t>
            </a:r>
          </a:p>
          <a:p>
            <a:endParaRPr lang="zh-CN" altLang="en-US" sz="14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68270" y="-1126313"/>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07710" y="537886"/>
            <a:ext cx="3606757" cy="523220"/>
          </a:xfrm>
          <a:prstGeom prst="rect">
            <a:avLst/>
          </a:prstGeom>
        </p:spPr>
        <p:txBody>
          <a:bodyPr wrap="none">
            <a:spAutoFit/>
          </a:bodyPr>
          <a:lstStyle/>
          <a:p>
            <a:r>
              <a:rPr lang="en-US" altLang="zh-CN" sz="2800" b="1" dirty="0">
                <a:cs typeface="+mn-ea"/>
                <a:sym typeface="+mn-lt"/>
              </a:rPr>
              <a:t>Action and Reward</a:t>
            </a:r>
            <a:endParaRPr lang="zh-CN" altLang="en-US" sz="1400" b="1" dirty="0">
              <a:cs typeface="+mn-ea"/>
              <a:sym typeface="+mn-lt"/>
            </a:endParaRPr>
          </a:p>
        </p:txBody>
      </p:sp>
      <p:sp>
        <p:nvSpPr>
          <p:cNvPr id="7" name="TextBox 6"/>
          <p:cNvSpPr txBox="1"/>
          <p:nvPr/>
        </p:nvSpPr>
        <p:spPr bwMode="auto">
          <a:xfrm>
            <a:off x="954303" y="1914696"/>
            <a:ext cx="2906198" cy="2274090"/>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If in a certain state, the agent chooses to jump and give the bird an upward speed.</a:t>
            </a:r>
          </a:p>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Without jumping, the bird will fall at a constant acceleration with gravity.</a:t>
            </a:r>
          </a:p>
          <a:p>
            <a:pPr>
              <a:lnSpc>
                <a:spcPct val="150000"/>
              </a:lnSpc>
            </a:pPr>
            <a:endParaRPr lang="en-US" altLang="zh-CN" sz="1200" dirty="0">
              <a:solidFill>
                <a:schemeClr val="tx1">
                  <a:lumMod val="95000"/>
                  <a:lumOff val="5000"/>
                </a:schemeClr>
              </a:solidFill>
              <a:cs typeface="+mn-ea"/>
              <a:sym typeface="+mn-lt"/>
            </a:endParaRPr>
          </a:p>
          <a:p>
            <a:pPr marL="171450" indent="-171450">
              <a:lnSpc>
                <a:spcPct val="150000"/>
              </a:lnSpc>
              <a:buFont typeface="Arial" panose="020B0604020202020204" pitchFamily="34" charset="0"/>
              <a:buChar char="•"/>
            </a:pPr>
            <a:endParaRPr lang="zh-CN" altLang="en-US" sz="1200" dirty="0">
              <a:solidFill>
                <a:schemeClr val="tx1">
                  <a:lumMod val="95000"/>
                  <a:lumOff val="5000"/>
                </a:schemeClr>
              </a:solidFill>
              <a:cs typeface="+mn-ea"/>
              <a:sym typeface="+mn-lt"/>
            </a:endParaRPr>
          </a:p>
        </p:txBody>
      </p:sp>
      <p:sp>
        <p:nvSpPr>
          <p:cNvPr id="15" name="TextBox 14"/>
          <p:cNvSpPr txBox="1"/>
          <p:nvPr/>
        </p:nvSpPr>
        <p:spPr bwMode="auto">
          <a:xfrm>
            <a:off x="4233412" y="1930671"/>
            <a:ext cx="4542575" cy="889096"/>
          </a:xfrm>
          <a:prstGeom prst="rect">
            <a:avLst/>
          </a:prstGeom>
          <a:noFill/>
        </p:spPr>
        <p:txBody>
          <a:bodyPr wrap="square" lIns="89858" tIns="44929" rIns="89858" bIns="44929">
            <a:spAutoFit/>
          </a:bodyPr>
          <a:lstStyle/>
          <a:p>
            <a:pPr marL="171450" indent="-171450">
              <a:lnSpc>
                <a:spcPct val="150000"/>
              </a:lnSpc>
              <a:buFont typeface="Arial" panose="020B0604020202020204" pitchFamily="34" charset="0"/>
              <a:buChar char="•"/>
            </a:pPr>
            <a:r>
              <a:rPr lang="en-US" altLang="zh-CN" sz="1200" dirty="0">
                <a:solidFill>
                  <a:schemeClr val="tx1">
                    <a:lumMod val="95000"/>
                    <a:lumOff val="5000"/>
                  </a:schemeClr>
                </a:solidFill>
                <a:cs typeface="+mn-ea"/>
                <a:sym typeface="+mn-lt"/>
              </a:rPr>
              <a:t>Our idea is to add 1 point to the score of the bird if the bird does not die after each status update, and deduct many points if the bird dies.</a:t>
            </a:r>
          </a:p>
        </p:txBody>
      </p:sp>
      <p:sp>
        <p:nvSpPr>
          <p:cNvPr id="20" name="矩形 19"/>
          <p:cNvSpPr/>
          <p:nvPr/>
        </p:nvSpPr>
        <p:spPr bwMode="auto">
          <a:xfrm>
            <a:off x="1074988" y="1444867"/>
            <a:ext cx="2174629" cy="583178"/>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Jump or not jump</a:t>
            </a:r>
          </a:p>
          <a:p>
            <a:pPr>
              <a:defRPr/>
            </a:pPr>
            <a:r>
              <a:rPr lang="en-US" altLang="zh-CN" b="1" dirty="0">
                <a:solidFill>
                  <a:srgbClr val="2E97BC"/>
                </a:solidFill>
                <a:cs typeface="+mn-ea"/>
                <a:sym typeface="+mn-lt"/>
              </a:rPr>
              <a:t> </a:t>
            </a:r>
          </a:p>
        </p:txBody>
      </p:sp>
      <p:sp>
        <p:nvSpPr>
          <p:cNvPr id="9" name="矩形 8"/>
          <p:cNvSpPr/>
          <p:nvPr/>
        </p:nvSpPr>
        <p:spPr bwMode="auto">
          <a:xfrm>
            <a:off x="5076626" y="1444867"/>
            <a:ext cx="2174629" cy="336957"/>
          </a:xfrm>
          <a:prstGeom prst="rect">
            <a:avLst/>
          </a:prstGeom>
        </p:spPr>
        <p:txBody>
          <a:bodyPr wrap="square" lIns="89858" tIns="44929" rIns="89858" bIns="44929">
            <a:spAutoFit/>
          </a:bodyPr>
          <a:lstStyle/>
          <a:p>
            <a:pPr>
              <a:defRPr/>
            </a:pPr>
            <a:r>
              <a:rPr lang="en-US" altLang="zh-CN" b="1" dirty="0">
                <a:solidFill>
                  <a:srgbClr val="2E97BC"/>
                </a:solidFill>
                <a:cs typeface="+mn-ea"/>
                <a:sym typeface="+mn-lt"/>
              </a:rPr>
              <a:t>Reward </a:t>
            </a:r>
          </a:p>
        </p:txBody>
      </p:sp>
      <p:pic>
        <p:nvPicPr>
          <p:cNvPr id="6" name="图片 5"/>
          <p:cNvPicPr>
            <a:picLocks noChangeAspect="1"/>
          </p:cNvPicPr>
          <p:nvPr/>
        </p:nvPicPr>
        <p:blipFill>
          <a:blip r:embed="rId4"/>
          <a:stretch>
            <a:fillRect/>
          </a:stretch>
        </p:blipFill>
        <p:spPr>
          <a:xfrm>
            <a:off x="2556346" y="3421145"/>
            <a:ext cx="323850" cy="228600"/>
          </a:xfrm>
          <a:prstGeom prst="rect">
            <a:avLst/>
          </a:prstGeom>
        </p:spPr>
      </p:pic>
      <p:pic>
        <p:nvPicPr>
          <p:cNvPr id="10" name="图片 9"/>
          <p:cNvPicPr>
            <a:picLocks noChangeAspect="1"/>
          </p:cNvPicPr>
          <p:nvPr/>
        </p:nvPicPr>
        <p:blipFill>
          <a:blip r:embed="rId5"/>
          <a:stretch>
            <a:fillRect/>
          </a:stretch>
        </p:blipFill>
        <p:spPr>
          <a:xfrm>
            <a:off x="3087692" y="3421145"/>
            <a:ext cx="323850" cy="228600"/>
          </a:xfrm>
          <a:prstGeom prst="rect">
            <a:avLst/>
          </a:prstGeom>
        </p:spPr>
      </p:pic>
      <p:pic>
        <p:nvPicPr>
          <p:cNvPr id="12" name="图片 11"/>
          <p:cNvPicPr>
            <a:picLocks noChangeAspect="1"/>
          </p:cNvPicPr>
          <p:nvPr/>
        </p:nvPicPr>
        <p:blipFill>
          <a:blip r:embed="rId6"/>
          <a:stretch>
            <a:fillRect/>
          </a:stretch>
        </p:blipFill>
        <p:spPr>
          <a:xfrm>
            <a:off x="2025000" y="3421145"/>
            <a:ext cx="32385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300"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anim calcmode="lin" valueType="num">
                                      <p:cBhvr>
                                        <p:cTn id="8" dur="300" fill="hold"/>
                                        <p:tgtEl>
                                          <p:spTgt spid="7"/>
                                        </p:tgtEl>
                                        <p:attrNameLst>
                                          <p:attrName>ppt_x</p:attrName>
                                        </p:attrNameLst>
                                      </p:cBhvr>
                                      <p:tavLst>
                                        <p:tav tm="0">
                                          <p:val>
                                            <p:strVal val="#ppt_x"/>
                                          </p:val>
                                        </p:tav>
                                        <p:tav tm="100000">
                                          <p:val>
                                            <p:strVal val="#ppt_x"/>
                                          </p:val>
                                        </p:tav>
                                      </p:tavLst>
                                    </p:anim>
                                    <p:anim calcmode="lin" valueType="num">
                                      <p:cBhvr>
                                        <p:cTn id="9" dur="3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300" fill="hold">
                                          <p:stCondLst>
                                            <p:cond delay="0"/>
                                          </p:stCondLst>
                                        </p:cTn>
                                        <p:tgtEl>
                                          <p:spTgt spid="15"/>
                                        </p:tgtEl>
                                        <p:attrNameLst>
                                          <p:attrName>style.visibility</p:attrName>
                                        </p:attrNameLst>
                                      </p:cBhvr>
                                      <p:to>
                                        <p:strVal val="visible"/>
                                      </p:to>
                                    </p:set>
                                    <p:animEffect transition="in" filter="fade">
                                      <p:cBhvr>
                                        <p:cTn id="12" dur="300"/>
                                        <p:tgtEl>
                                          <p:spTgt spid="15"/>
                                        </p:tgtEl>
                                      </p:cBhvr>
                                    </p:animEffect>
                                    <p:anim calcmode="lin" valueType="num">
                                      <p:cBhvr>
                                        <p:cTn id="13" dur="300" fill="hold"/>
                                        <p:tgtEl>
                                          <p:spTgt spid="15"/>
                                        </p:tgtEl>
                                        <p:attrNameLst>
                                          <p:attrName>ppt_x</p:attrName>
                                        </p:attrNameLst>
                                      </p:cBhvr>
                                      <p:tavLst>
                                        <p:tav tm="0">
                                          <p:val>
                                            <p:strVal val="#ppt_x"/>
                                          </p:val>
                                        </p:tav>
                                        <p:tav tm="100000">
                                          <p:val>
                                            <p:strVal val="#ppt_x"/>
                                          </p:val>
                                        </p:tav>
                                      </p:tavLst>
                                    </p:anim>
                                    <p:anim calcmode="lin" valueType="num">
                                      <p:cBhvr>
                                        <p:cTn id="14" dur="3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300"/>
                            </p:stCondLst>
                            <p:childTnLst>
                              <p:par>
                                <p:cTn id="16" presetID="42" presetClass="entr" presetSubtype="0" fill="hold" grpId="0" nodeType="afterEffect">
                                  <p:stCondLst>
                                    <p:cond delay="0"/>
                                  </p:stCondLst>
                                  <p:childTnLst>
                                    <p:set>
                                      <p:cBhvr>
                                        <p:cTn id="17" dur="300" fill="hold">
                                          <p:stCondLst>
                                            <p:cond delay="0"/>
                                          </p:stCondLst>
                                        </p:cTn>
                                        <p:tgtEl>
                                          <p:spTgt spid="20"/>
                                        </p:tgtEl>
                                        <p:attrNameLst>
                                          <p:attrName>style.visibility</p:attrName>
                                        </p:attrNameLst>
                                      </p:cBhvr>
                                      <p:to>
                                        <p:strVal val="visible"/>
                                      </p:to>
                                    </p:set>
                                    <p:animEffect transition="in" filter="fade">
                                      <p:cBhvr>
                                        <p:cTn id="18" dur="300"/>
                                        <p:tgtEl>
                                          <p:spTgt spid="20"/>
                                        </p:tgtEl>
                                      </p:cBhvr>
                                    </p:animEffect>
                                    <p:anim calcmode="lin" valueType="num">
                                      <p:cBhvr>
                                        <p:cTn id="19" dur="300" fill="hold"/>
                                        <p:tgtEl>
                                          <p:spTgt spid="20"/>
                                        </p:tgtEl>
                                        <p:attrNameLst>
                                          <p:attrName>ppt_x</p:attrName>
                                        </p:attrNameLst>
                                      </p:cBhvr>
                                      <p:tavLst>
                                        <p:tav tm="0">
                                          <p:val>
                                            <p:strVal val="#ppt_x"/>
                                          </p:val>
                                        </p:tav>
                                        <p:tav tm="100000">
                                          <p:val>
                                            <p:strVal val="#ppt_x"/>
                                          </p:val>
                                        </p:tav>
                                      </p:tavLst>
                                    </p:anim>
                                    <p:anim calcmode="lin" valueType="num">
                                      <p:cBhvr>
                                        <p:cTn id="20" dur="300" fill="hold"/>
                                        <p:tgtEl>
                                          <p:spTgt spid="20"/>
                                        </p:tgtEl>
                                        <p:attrNameLst>
                                          <p:attrName>ppt_y</p:attrName>
                                        </p:attrNameLst>
                                      </p:cBhvr>
                                      <p:tavLst>
                                        <p:tav tm="0">
                                          <p:val>
                                            <p:strVal val="#ppt_y+.1"/>
                                          </p:val>
                                        </p:tav>
                                        <p:tav tm="100000">
                                          <p:val>
                                            <p:strVal val="#ppt_y"/>
                                          </p:val>
                                        </p:tav>
                                      </p:tavLst>
                                    </p:anim>
                                  </p:childTnLst>
                                </p:cTn>
                              </p:par>
                            </p:childTnLst>
                          </p:cTn>
                        </p:par>
                        <p:par>
                          <p:cTn id="21" fill="hold">
                            <p:stCondLst>
                              <p:cond delay="600"/>
                            </p:stCondLst>
                            <p:childTnLst>
                              <p:par>
                                <p:cTn id="22" presetID="42" presetClass="entr" presetSubtype="0" fill="hold" grpId="0" nodeType="afterEffect">
                                  <p:stCondLst>
                                    <p:cond delay="0"/>
                                  </p:stCondLst>
                                  <p:childTnLst>
                                    <p:set>
                                      <p:cBhvr>
                                        <p:cTn id="23" dur="300" fill="hold">
                                          <p:stCondLst>
                                            <p:cond delay="0"/>
                                          </p:stCondLst>
                                        </p:cTn>
                                        <p:tgtEl>
                                          <p:spTgt spid="9"/>
                                        </p:tgtEl>
                                        <p:attrNameLst>
                                          <p:attrName>style.visibility</p:attrName>
                                        </p:attrNameLst>
                                      </p:cBhvr>
                                      <p:to>
                                        <p:strVal val="visible"/>
                                      </p:to>
                                    </p:set>
                                    <p:animEffect transition="in" filter="fade">
                                      <p:cBhvr>
                                        <p:cTn id="24" dur="300"/>
                                        <p:tgtEl>
                                          <p:spTgt spid="9"/>
                                        </p:tgtEl>
                                      </p:cBhvr>
                                    </p:animEffect>
                                    <p:anim calcmode="lin" valueType="num">
                                      <p:cBhvr>
                                        <p:cTn id="25" dur="300" fill="hold"/>
                                        <p:tgtEl>
                                          <p:spTgt spid="9"/>
                                        </p:tgtEl>
                                        <p:attrNameLst>
                                          <p:attrName>ppt_x</p:attrName>
                                        </p:attrNameLst>
                                      </p:cBhvr>
                                      <p:tavLst>
                                        <p:tav tm="0">
                                          <p:val>
                                            <p:strVal val="#ppt_x"/>
                                          </p:val>
                                        </p:tav>
                                        <p:tav tm="100000">
                                          <p:val>
                                            <p:strVal val="#ppt_x"/>
                                          </p:val>
                                        </p:tav>
                                      </p:tavLst>
                                    </p:anim>
                                    <p:anim calcmode="lin" valueType="num">
                                      <p:cBhvr>
                                        <p:cTn id="26" dur="3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004671" y="1495654"/>
            <a:ext cx="1649267" cy="2576898"/>
            <a:chOff x="778084" y="1038958"/>
            <a:chExt cx="1850186" cy="2900945"/>
          </a:xfrm>
        </p:grpSpPr>
        <p:sp>
          <p:nvSpPr>
            <p:cNvPr id="3" name="圆角矩形 2"/>
            <p:cNvSpPr/>
            <p:nvPr/>
          </p:nvSpPr>
          <p:spPr>
            <a:xfrm>
              <a:off x="887052" y="1038958"/>
              <a:ext cx="1632254" cy="1502650"/>
            </a:xfrm>
            <a:prstGeom prst="roundRect">
              <a:avLst>
                <a:gd name="adj" fmla="val 9350"/>
              </a:avLst>
            </a:prstGeom>
            <a:solidFill>
              <a:srgbClr val="2E97BC"/>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dirty="0">
                <a:solidFill>
                  <a:prstClr val="white"/>
                </a:solidFill>
                <a:cs typeface="+mn-ea"/>
                <a:sym typeface="+mn-lt"/>
              </a:endParaRPr>
            </a:p>
          </p:txBody>
        </p:sp>
        <p:sp>
          <p:nvSpPr>
            <p:cNvPr id="4" name="任意多边形 3"/>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solidFill>
            <a:ln w="25400">
              <a:solidFill>
                <a:srgbClr val="2E97BC"/>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5" name="椭圆 4"/>
            <p:cNvSpPr/>
            <p:nvPr/>
          </p:nvSpPr>
          <p:spPr>
            <a:xfrm>
              <a:off x="1403141" y="1647875"/>
              <a:ext cx="600075" cy="600075"/>
            </a:xfrm>
            <a:prstGeom prst="ellipse">
              <a:avLst/>
            </a:prstGeom>
            <a:solidFill>
              <a:srgbClr val="2E97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6" name="文本框 11"/>
            <p:cNvSpPr txBox="1"/>
            <p:nvPr/>
          </p:nvSpPr>
          <p:spPr>
            <a:xfrm>
              <a:off x="1304926" y="1222952"/>
              <a:ext cx="839367" cy="658311"/>
            </a:xfrm>
            <a:prstGeom prst="rect">
              <a:avLst/>
            </a:prstGeom>
            <a:noFill/>
          </p:spPr>
          <p:txBody>
            <a:bodyPr wrap="square" lIns="91440" tIns="45720" rIns="91440" bIns="45720" rtlCol="0">
              <a:spAutoFit/>
            </a:bodyPr>
            <a:lstStyle/>
            <a:p>
              <a:pPr algn="ctr" defTabSz="898525">
                <a:defRPr/>
              </a:pPr>
              <a:r>
                <a:rPr lang="en-US" altLang="zh-HK" sz="3200" dirty="0">
                  <a:solidFill>
                    <a:prstClr val="white"/>
                  </a:solidFill>
                  <a:cs typeface="+mn-ea"/>
                  <a:sym typeface="+mn-lt"/>
                </a:rPr>
                <a:t>01</a:t>
              </a:r>
              <a:endParaRPr lang="zh-HK" altLang="en-US" sz="3200" dirty="0">
                <a:solidFill>
                  <a:prstClr val="white"/>
                </a:solidFill>
                <a:cs typeface="+mn-ea"/>
                <a:sym typeface="+mn-lt"/>
              </a:endParaRPr>
            </a:p>
          </p:txBody>
        </p:sp>
        <p:sp>
          <p:nvSpPr>
            <p:cNvPr id="7" name="文本框 64"/>
            <p:cNvSpPr txBox="1"/>
            <p:nvPr/>
          </p:nvSpPr>
          <p:spPr>
            <a:xfrm>
              <a:off x="1064745" y="2434566"/>
              <a:ext cx="1290001" cy="381127"/>
            </a:xfrm>
            <a:prstGeom prst="rect">
              <a:avLst/>
            </a:prstGeom>
            <a:noFill/>
          </p:spPr>
          <p:txBody>
            <a:bodyPr wrap="square" lIns="91440" tIns="45720" rIns="91440" bIns="45720" rtlCol="0">
              <a:spAutoFit/>
            </a:bodyPr>
            <a:lstStyle/>
            <a:p>
              <a:pPr algn="ctr" defTabSz="898525">
                <a:defRPr/>
              </a:pPr>
              <a:r>
                <a:rPr lang="zh-CN" altLang="en-US" sz="1600" b="1" dirty="0">
                  <a:solidFill>
                    <a:srgbClr val="2E97BC"/>
                  </a:solidFill>
                  <a:cs typeface="+mn-ea"/>
                  <a:sym typeface="+mn-lt"/>
                </a:rPr>
                <a:t>添加标题</a:t>
              </a:r>
              <a:endParaRPr lang="zh-HK" altLang="en-US" sz="1600" b="1" dirty="0">
                <a:solidFill>
                  <a:srgbClr val="2E97BC"/>
                </a:solidFill>
                <a:cs typeface="+mn-ea"/>
                <a:sym typeface="+mn-lt"/>
              </a:endParaRPr>
            </a:p>
          </p:txBody>
        </p:sp>
        <p:sp>
          <p:nvSpPr>
            <p:cNvPr id="8" name="文本框 65"/>
            <p:cNvSpPr txBox="1"/>
            <p:nvPr/>
          </p:nvSpPr>
          <p:spPr>
            <a:xfrm>
              <a:off x="1139623" y="2788385"/>
              <a:ext cx="1127110" cy="866199"/>
            </a:xfrm>
            <a:prstGeom prst="rect">
              <a:avLst/>
            </a:prstGeom>
            <a:noFill/>
          </p:spPr>
          <p:txBody>
            <a:bodyPr wrap="square" lIns="91440" tIns="45720" rIns="91440" bIns="45720" rtlCol="0">
              <a:spAutoFit/>
            </a:bodyPr>
            <a:lstStyle/>
            <a:p>
              <a:pPr algn="ctr" defTabSz="898525">
                <a:defRPr/>
              </a:pPr>
              <a:r>
                <a:rPr lang="zh-CN" altLang="en-US" sz="1100" dirty="0">
                  <a:solidFill>
                    <a:prstClr val="black">
                      <a:lumMod val="85000"/>
                      <a:lumOff val="15000"/>
                    </a:prstClr>
                  </a:solidFill>
                  <a:cs typeface="+mn-ea"/>
                  <a:sym typeface="+mn-lt"/>
                </a:rPr>
                <a:t>完成模高和</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图高的作业</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争取尽快做</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好不能再拖</a:t>
              </a:r>
              <a:endParaRPr lang="zh-HK" altLang="en-US" sz="1100" dirty="0">
                <a:solidFill>
                  <a:prstClr val="black">
                    <a:lumMod val="85000"/>
                    <a:lumOff val="15000"/>
                  </a:prstClr>
                </a:solidFill>
                <a:cs typeface="+mn-ea"/>
                <a:sym typeface="+mn-lt"/>
              </a:endParaRPr>
            </a:p>
          </p:txBody>
        </p:sp>
      </p:grpSp>
      <p:grpSp>
        <p:nvGrpSpPr>
          <p:cNvPr id="9" name="组合 8"/>
          <p:cNvGrpSpPr/>
          <p:nvPr/>
        </p:nvGrpSpPr>
        <p:grpSpPr>
          <a:xfrm>
            <a:off x="2780414" y="1495654"/>
            <a:ext cx="1649267" cy="2576898"/>
            <a:chOff x="2690633" y="1038958"/>
            <a:chExt cx="1850186" cy="2900945"/>
          </a:xfrm>
        </p:grpSpPr>
        <p:sp>
          <p:nvSpPr>
            <p:cNvPr id="10" name="圆角矩形 9"/>
            <p:cNvSpPr/>
            <p:nvPr/>
          </p:nvSpPr>
          <p:spPr>
            <a:xfrm>
              <a:off x="2799601" y="1038958"/>
              <a:ext cx="1632254" cy="1502651"/>
            </a:xfrm>
            <a:prstGeom prst="roundRect">
              <a:avLst>
                <a:gd name="adj" fmla="val 9350"/>
              </a:avLst>
            </a:prstGeom>
            <a:solidFill>
              <a:srgbClr val="2E97BC"/>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dirty="0">
                <a:solidFill>
                  <a:prstClr val="white"/>
                </a:solidFill>
                <a:cs typeface="+mn-ea"/>
                <a:sym typeface="+mn-lt"/>
              </a:endParaRPr>
            </a:p>
          </p:txBody>
        </p:sp>
        <p:sp>
          <p:nvSpPr>
            <p:cNvPr id="11" name="任意多边形 10"/>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solidFill>
            <a:ln w="25400">
              <a:solidFill>
                <a:srgbClr val="2E97BC"/>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12" name="椭圆 11"/>
            <p:cNvSpPr/>
            <p:nvPr/>
          </p:nvSpPr>
          <p:spPr>
            <a:xfrm>
              <a:off x="3315689" y="1647875"/>
              <a:ext cx="600075" cy="600075"/>
            </a:xfrm>
            <a:prstGeom prst="ellipse">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13" name="文本框 48"/>
            <p:cNvSpPr txBox="1"/>
            <p:nvPr/>
          </p:nvSpPr>
          <p:spPr>
            <a:xfrm>
              <a:off x="3185327" y="1222952"/>
              <a:ext cx="894943" cy="658311"/>
            </a:xfrm>
            <a:prstGeom prst="rect">
              <a:avLst/>
            </a:prstGeom>
            <a:noFill/>
          </p:spPr>
          <p:txBody>
            <a:bodyPr wrap="square" lIns="91440" tIns="45720" rIns="91440" bIns="45720" rtlCol="0">
              <a:spAutoFit/>
            </a:bodyPr>
            <a:lstStyle/>
            <a:p>
              <a:pPr algn="ctr" defTabSz="898525">
                <a:defRPr/>
              </a:pPr>
              <a:r>
                <a:rPr lang="en-US" altLang="zh-HK" sz="3200" dirty="0">
                  <a:solidFill>
                    <a:prstClr val="white"/>
                  </a:solidFill>
                  <a:cs typeface="+mn-ea"/>
                  <a:sym typeface="+mn-lt"/>
                </a:rPr>
                <a:t>02</a:t>
              </a:r>
              <a:endParaRPr lang="zh-HK" altLang="en-US" sz="3200" dirty="0">
                <a:solidFill>
                  <a:prstClr val="white"/>
                </a:solidFill>
                <a:cs typeface="+mn-ea"/>
                <a:sym typeface="+mn-lt"/>
              </a:endParaRPr>
            </a:p>
          </p:txBody>
        </p:sp>
        <p:sp>
          <p:nvSpPr>
            <p:cNvPr id="14" name="文本框 66"/>
            <p:cNvSpPr txBox="1"/>
            <p:nvPr/>
          </p:nvSpPr>
          <p:spPr>
            <a:xfrm>
              <a:off x="2923950" y="2434566"/>
              <a:ext cx="1317439" cy="381127"/>
            </a:xfrm>
            <a:prstGeom prst="rect">
              <a:avLst/>
            </a:prstGeom>
            <a:noFill/>
          </p:spPr>
          <p:txBody>
            <a:bodyPr wrap="square" lIns="91440" tIns="45720" rIns="91440" bIns="45720" rtlCol="0">
              <a:spAutoFit/>
            </a:bodyPr>
            <a:lstStyle/>
            <a:p>
              <a:pPr algn="ctr" defTabSz="898525">
                <a:defRPr/>
              </a:pPr>
              <a:r>
                <a:rPr lang="zh-CN" altLang="en-US" sz="1600" b="1" dirty="0">
                  <a:solidFill>
                    <a:srgbClr val="2E97BC"/>
                  </a:solidFill>
                  <a:cs typeface="+mn-ea"/>
                  <a:sym typeface="+mn-lt"/>
                </a:rPr>
                <a:t>添加标题</a:t>
              </a:r>
              <a:endParaRPr lang="zh-HK" altLang="en-US" sz="1600" b="1" dirty="0">
                <a:solidFill>
                  <a:srgbClr val="2E97BC"/>
                </a:solidFill>
                <a:cs typeface="+mn-ea"/>
                <a:sym typeface="+mn-lt"/>
              </a:endParaRPr>
            </a:p>
          </p:txBody>
        </p:sp>
        <p:sp>
          <p:nvSpPr>
            <p:cNvPr id="15" name="文本框 67"/>
            <p:cNvSpPr txBox="1"/>
            <p:nvPr/>
          </p:nvSpPr>
          <p:spPr>
            <a:xfrm>
              <a:off x="2955048" y="2788385"/>
              <a:ext cx="1321356" cy="866199"/>
            </a:xfrm>
            <a:prstGeom prst="rect">
              <a:avLst/>
            </a:prstGeom>
            <a:noFill/>
          </p:spPr>
          <p:txBody>
            <a:bodyPr wrap="square" lIns="91440" tIns="45720" rIns="91440" bIns="45720" rtlCol="0">
              <a:spAutoFit/>
            </a:bodyPr>
            <a:lstStyle/>
            <a:p>
              <a:pPr algn="ctr" defTabSz="898525">
                <a:defRPr/>
              </a:pPr>
              <a:r>
                <a:rPr lang="zh-CN" altLang="en-US" sz="1100" dirty="0">
                  <a:solidFill>
                    <a:prstClr val="black">
                      <a:lumMod val="85000"/>
                      <a:lumOff val="15000"/>
                    </a:prstClr>
                  </a:solidFill>
                  <a:cs typeface="+mn-ea"/>
                  <a:sym typeface="+mn-lt"/>
                </a:rPr>
                <a:t>辅助软件可以</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为幻灯片提供</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很好的辅助等</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有必要去学习</a:t>
              </a:r>
              <a:endParaRPr lang="en-US" altLang="zh-CN" sz="1100" dirty="0">
                <a:solidFill>
                  <a:prstClr val="black">
                    <a:lumMod val="85000"/>
                    <a:lumOff val="15000"/>
                  </a:prstClr>
                </a:solidFill>
                <a:cs typeface="+mn-ea"/>
                <a:sym typeface="+mn-lt"/>
              </a:endParaRPr>
            </a:p>
          </p:txBody>
        </p:sp>
      </p:grpSp>
      <p:grpSp>
        <p:nvGrpSpPr>
          <p:cNvPr id="16" name="组合 15"/>
          <p:cNvGrpSpPr/>
          <p:nvPr/>
        </p:nvGrpSpPr>
        <p:grpSpPr>
          <a:xfrm>
            <a:off x="4548814" y="1495654"/>
            <a:ext cx="1649267" cy="2576898"/>
            <a:chOff x="4603182" y="1038958"/>
            <a:chExt cx="1850186" cy="2900945"/>
          </a:xfrm>
        </p:grpSpPr>
        <p:sp>
          <p:nvSpPr>
            <p:cNvPr id="17" name="圆角矩形 16"/>
            <p:cNvSpPr/>
            <p:nvPr/>
          </p:nvSpPr>
          <p:spPr>
            <a:xfrm>
              <a:off x="4712149" y="1038958"/>
              <a:ext cx="1632254" cy="1502651"/>
            </a:xfrm>
            <a:prstGeom prst="roundRect">
              <a:avLst>
                <a:gd name="adj" fmla="val 9350"/>
              </a:avLst>
            </a:prstGeom>
            <a:solidFill>
              <a:srgbClr val="2E97BC"/>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18" name="任意多边形 17"/>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solidFill>
            <a:ln w="25400">
              <a:solidFill>
                <a:srgbClr val="2E97BC"/>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19" name="椭圆 18"/>
            <p:cNvSpPr/>
            <p:nvPr/>
          </p:nvSpPr>
          <p:spPr>
            <a:xfrm>
              <a:off x="5228238" y="1647875"/>
              <a:ext cx="600075" cy="600075"/>
            </a:xfrm>
            <a:prstGeom prst="ellipse">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20" name="文本框 54"/>
            <p:cNvSpPr txBox="1"/>
            <p:nvPr/>
          </p:nvSpPr>
          <p:spPr>
            <a:xfrm>
              <a:off x="5044295" y="1222952"/>
              <a:ext cx="978584" cy="658311"/>
            </a:xfrm>
            <a:prstGeom prst="rect">
              <a:avLst/>
            </a:prstGeom>
            <a:noFill/>
          </p:spPr>
          <p:txBody>
            <a:bodyPr wrap="square" lIns="91440" tIns="45720" rIns="91440" bIns="45720" rtlCol="0">
              <a:spAutoFit/>
            </a:bodyPr>
            <a:lstStyle/>
            <a:p>
              <a:pPr algn="ctr" defTabSz="898525">
                <a:defRPr/>
              </a:pPr>
              <a:r>
                <a:rPr lang="en-US" altLang="zh-HK" sz="3200" dirty="0">
                  <a:solidFill>
                    <a:prstClr val="white"/>
                  </a:solidFill>
                  <a:cs typeface="+mn-ea"/>
                  <a:sym typeface="+mn-lt"/>
                </a:rPr>
                <a:t>03</a:t>
              </a:r>
              <a:endParaRPr lang="zh-HK" altLang="en-US" sz="3200" dirty="0">
                <a:solidFill>
                  <a:prstClr val="white"/>
                </a:solidFill>
                <a:cs typeface="+mn-ea"/>
                <a:sym typeface="+mn-lt"/>
              </a:endParaRPr>
            </a:p>
          </p:txBody>
        </p:sp>
        <p:sp>
          <p:nvSpPr>
            <p:cNvPr id="21" name="文本框 68"/>
            <p:cNvSpPr txBox="1"/>
            <p:nvPr/>
          </p:nvSpPr>
          <p:spPr>
            <a:xfrm>
              <a:off x="4872173" y="2434566"/>
              <a:ext cx="1272333" cy="381127"/>
            </a:xfrm>
            <a:prstGeom prst="rect">
              <a:avLst/>
            </a:prstGeom>
            <a:noFill/>
          </p:spPr>
          <p:txBody>
            <a:bodyPr wrap="square" lIns="91440" tIns="45720" rIns="91440" bIns="45720" rtlCol="0">
              <a:spAutoFit/>
            </a:bodyPr>
            <a:lstStyle/>
            <a:p>
              <a:pPr algn="ctr" defTabSz="898525">
                <a:defRPr/>
              </a:pPr>
              <a:r>
                <a:rPr lang="zh-CN" altLang="en-US" sz="1600" b="1" dirty="0">
                  <a:solidFill>
                    <a:srgbClr val="2E97BC"/>
                  </a:solidFill>
                  <a:cs typeface="+mn-ea"/>
                  <a:sym typeface="+mn-lt"/>
                </a:rPr>
                <a:t>添加标题</a:t>
              </a:r>
              <a:endParaRPr lang="zh-HK" altLang="en-US" sz="1600" b="1" dirty="0">
                <a:solidFill>
                  <a:srgbClr val="2E97BC"/>
                </a:solidFill>
                <a:cs typeface="+mn-ea"/>
                <a:sym typeface="+mn-lt"/>
              </a:endParaRPr>
            </a:p>
          </p:txBody>
        </p:sp>
        <p:sp>
          <p:nvSpPr>
            <p:cNvPr id="22" name="文本框 69"/>
            <p:cNvSpPr txBox="1"/>
            <p:nvPr/>
          </p:nvSpPr>
          <p:spPr>
            <a:xfrm>
              <a:off x="4833160" y="2788385"/>
              <a:ext cx="1390230" cy="675635"/>
            </a:xfrm>
            <a:prstGeom prst="rect">
              <a:avLst/>
            </a:prstGeom>
            <a:noFill/>
          </p:spPr>
          <p:txBody>
            <a:bodyPr wrap="square" lIns="91440" tIns="45720" rIns="91440" bIns="45720" rtlCol="0">
              <a:spAutoFit/>
            </a:bodyPr>
            <a:lstStyle/>
            <a:p>
              <a:pPr algn="ctr" defTabSz="898525">
                <a:defRPr/>
              </a:pPr>
              <a:r>
                <a:rPr lang="zh-CN" altLang="en-US" sz="1100" dirty="0">
                  <a:solidFill>
                    <a:prstClr val="black">
                      <a:lumMod val="85000"/>
                      <a:lumOff val="15000"/>
                    </a:prstClr>
                  </a:solidFill>
                  <a:cs typeface="+mn-ea"/>
                  <a:sym typeface="+mn-lt"/>
                </a:rPr>
                <a:t>形成思路风格</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仔细考量细节 </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把每一步做好</a:t>
              </a:r>
              <a:endParaRPr lang="en-US" altLang="zh-CN" sz="1100" dirty="0">
                <a:solidFill>
                  <a:prstClr val="black">
                    <a:lumMod val="85000"/>
                    <a:lumOff val="15000"/>
                  </a:prstClr>
                </a:solidFill>
                <a:cs typeface="+mn-ea"/>
                <a:sym typeface="+mn-lt"/>
              </a:endParaRPr>
            </a:p>
          </p:txBody>
        </p:sp>
      </p:grpSp>
      <p:grpSp>
        <p:nvGrpSpPr>
          <p:cNvPr id="23" name="组合 22"/>
          <p:cNvGrpSpPr/>
          <p:nvPr/>
        </p:nvGrpSpPr>
        <p:grpSpPr>
          <a:xfrm>
            <a:off x="6324557" y="1495654"/>
            <a:ext cx="1649267" cy="2576898"/>
            <a:chOff x="6515731" y="1038958"/>
            <a:chExt cx="1850186" cy="2900945"/>
          </a:xfrm>
        </p:grpSpPr>
        <p:sp>
          <p:nvSpPr>
            <p:cNvPr id="24" name="圆角矩形 23"/>
            <p:cNvSpPr/>
            <p:nvPr/>
          </p:nvSpPr>
          <p:spPr>
            <a:xfrm>
              <a:off x="6624698" y="1038958"/>
              <a:ext cx="1632254" cy="1502651"/>
            </a:xfrm>
            <a:prstGeom prst="roundRect">
              <a:avLst>
                <a:gd name="adj" fmla="val 9350"/>
              </a:avLst>
            </a:prstGeom>
            <a:solidFill>
              <a:srgbClr val="2E97BC"/>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25" name="任意多边形 24"/>
            <p:cNvSpPr/>
            <p:nvPr/>
          </p:nvSpPr>
          <p:spPr>
            <a:xfrm>
              <a:off x="6515731"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solidFill>
            <a:ln w="25400">
              <a:solidFill>
                <a:srgbClr val="2E97BC"/>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26" name="椭圆 25"/>
            <p:cNvSpPr/>
            <p:nvPr/>
          </p:nvSpPr>
          <p:spPr>
            <a:xfrm>
              <a:off x="7140787" y="1647875"/>
              <a:ext cx="600075" cy="600075"/>
            </a:xfrm>
            <a:prstGeom prst="ellipse">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898525">
                <a:defRPr/>
              </a:pPr>
              <a:endParaRPr lang="zh-HK" altLang="en-US" sz="1800">
                <a:solidFill>
                  <a:prstClr val="white"/>
                </a:solidFill>
                <a:cs typeface="+mn-ea"/>
                <a:sym typeface="+mn-lt"/>
              </a:endParaRPr>
            </a:p>
          </p:txBody>
        </p:sp>
        <p:sp>
          <p:nvSpPr>
            <p:cNvPr id="27" name="文本框 60"/>
            <p:cNvSpPr txBox="1"/>
            <p:nvPr/>
          </p:nvSpPr>
          <p:spPr>
            <a:xfrm>
              <a:off x="6988992" y="1222952"/>
              <a:ext cx="876274" cy="658311"/>
            </a:xfrm>
            <a:prstGeom prst="rect">
              <a:avLst/>
            </a:prstGeom>
            <a:noFill/>
          </p:spPr>
          <p:txBody>
            <a:bodyPr wrap="square" lIns="91440" tIns="45720" rIns="91440" bIns="45720" rtlCol="0">
              <a:spAutoFit/>
            </a:bodyPr>
            <a:lstStyle/>
            <a:p>
              <a:pPr algn="ctr" defTabSz="898525">
                <a:defRPr/>
              </a:pPr>
              <a:r>
                <a:rPr lang="en-US" altLang="zh-HK" sz="3200" dirty="0">
                  <a:solidFill>
                    <a:prstClr val="white"/>
                  </a:solidFill>
                  <a:cs typeface="+mn-ea"/>
                  <a:sym typeface="+mn-lt"/>
                </a:rPr>
                <a:t>04</a:t>
              </a:r>
              <a:endParaRPr lang="zh-HK" altLang="en-US" sz="3200" dirty="0">
                <a:solidFill>
                  <a:prstClr val="white"/>
                </a:solidFill>
                <a:cs typeface="+mn-ea"/>
                <a:sym typeface="+mn-lt"/>
              </a:endParaRPr>
            </a:p>
          </p:txBody>
        </p:sp>
        <p:sp>
          <p:nvSpPr>
            <p:cNvPr id="28" name="文本框 70"/>
            <p:cNvSpPr txBox="1"/>
            <p:nvPr/>
          </p:nvSpPr>
          <p:spPr>
            <a:xfrm>
              <a:off x="6812158" y="2434566"/>
              <a:ext cx="1299769" cy="381127"/>
            </a:xfrm>
            <a:prstGeom prst="rect">
              <a:avLst/>
            </a:prstGeom>
            <a:noFill/>
          </p:spPr>
          <p:txBody>
            <a:bodyPr wrap="square" lIns="91440" tIns="45720" rIns="91440" bIns="45720" rtlCol="0">
              <a:spAutoFit/>
            </a:bodyPr>
            <a:lstStyle/>
            <a:p>
              <a:pPr algn="ctr" defTabSz="898525">
                <a:defRPr/>
              </a:pPr>
              <a:r>
                <a:rPr lang="zh-CN" altLang="en-US" sz="1600" b="1" dirty="0">
                  <a:solidFill>
                    <a:srgbClr val="2E97BC"/>
                  </a:solidFill>
                  <a:cs typeface="+mn-ea"/>
                  <a:sym typeface="+mn-lt"/>
                </a:rPr>
                <a:t>添加标题</a:t>
              </a:r>
              <a:endParaRPr lang="zh-HK" altLang="en-US" sz="1600" b="1" dirty="0">
                <a:solidFill>
                  <a:srgbClr val="2E97BC"/>
                </a:solidFill>
                <a:cs typeface="+mn-ea"/>
                <a:sym typeface="+mn-lt"/>
              </a:endParaRPr>
            </a:p>
          </p:txBody>
        </p:sp>
        <p:sp>
          <p:nvSpPr>
            <p:cNvPr id="29" name="文本框 71"/>
            <p:cNvSpPr txBox="1"/>
            <p:nvPr/>
          </p:nvSpPr>
          <p:spPr>
            <a:xfrm>
              <a:off x="6770752" y="2788385"/>
              <a:ext cx="1340145" cy="866199"/>
            </a:xfrm>
            <a:prstGeom prst="rect">
              <a:avLst/>
            </a:prstGeom>
            <a:noFill/>
          </p:spPr>
          <p:txBody>
            <a:bodyPr wrap="square" lIns="91440" tIns="45720" rIns="91440" bIns="45720" rtlCol="0">
              <a:spAutoFit/>
            </a:bodyPr>
            <a:lstStyle/>
            <a:p>
              <a:pPr algn="ctr" defTabSz="898525">
                <a:defRPr/>
              </a:pPr>
              <a:r>
                <a:rPr lang="zh-CN" altLang="en-US" sz="1100" dirty="0">
                  <a:solidFill>
                    <a:prstClr val="black">
                      <a:lumMod val="85000"/>
                      <a:lumOff val="15000"/>
                    </a:prstClr>
                  </a:solidFill>
                  <a:cs typeface="+mn-ea"/>
                  <a:sym typeface="+mn-lt"/>
                </a:rPr>
                <a:t>这是并列关系</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的表达方式之</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你可以输入其</a:t>
              </a:r>
              <a:endParaRPr lang="en-US" altLang="zh-CN" sz="1100" dirty="0">
                <a:solidFill>
                  <a:prstClr val="black">
                    <a:lumMod val="85000"/>
                    <a:lumOff val="15000"/>
                  </a:prstClr>
                </a:solidFill>
                <a:cs typeface="+mn-ea"/>
                <a:sym typeface="+mn-lt"/>
              </a:endParaRPr>
            </a:p>
            <a:p>
              <a:pPr algn="ctr" defTabSz="898525">
                <a:defRPr/>
              </a:pPr>
              <a:r>
                <a:rPr lang="zh-CN" altLang="en-US" sz="1100" dirty="0">
                  <a:solidFill>
                    <a:prstClr val="black">
                      <a:lumMod val="85000"/>
                      <a:lumOff val="15000"/>
                    </a:prstClr>
                  </a:solidFill>
                  <a:cs typeface="+mn-ea"/>
                  <a:sym typeface="+mn-lt"/>
                </a:rPr>
                <a:t>他的内容代替</a:t>
              </a:r>
              <a:endParaRPr lang="zh-HK" altLang="en-US" sz="1100" dirty="0">
                <a:solidFill>
                  <a:prstClr val="black">
                    <a:lumMod val="85000"/>
                    <a:lumOff val="15000"/>
                  </a:prstClr>
                </a:solidFill>
                <a:cs typeface="+mn-ea"/>
                <a:sym typeface="+mn-lt"/>
              </a:endParaRPr>
            </a:p>
          </p:txBody>
        </p:sp>
      </p:grpSp>
      <p:sp>
        <p:nvSpPr>
          <p:cNvPr id="32" name="矩形 31"/>
          <p:cNvSpPr/>
          <p:nvPr/>
        </p:nvSpPr>
        <p:spPr>
          <a:xfrm>
            <a:off x="3599685" y="268163"/>
            <a:ext cx="2819509" cy="1169551"/>
          </a:xfrm>
          <a:prstGeom prst="rect">
            <a:avLst/>
          </a:prstGeom>
        </p:spPr>
        <p:txBody>
          <a:bodyPr wrap="square">
            <a:spAutoFit/>
          </a:bodyPr>
          <a:lstStyle/>
          <a:p>
            <a:r>
              <a:rPr lang="en-US" altLang="zh-CN" sz="1400" dirty="0" err="1">
                <a:cs typeface="+mn-ea"/>
                <a:sym typeface="+mn-lt"/>
              </a:rPr>
              <a:t>NeuroEvolution</a:t>
            </a:r>
            <a:r>
              <a:rPr lang="en-US" altLang="zh-CN" sz="1400" dirty="0">
                <a:cs typeface="+mn-ea"/>
                <a:sym typeface="+mn-lt"/>
              </a:rPr>
              <a:t> of Augmenting Topologies (NEAT) is a genetic algorithm (GA) for the generation of evolving artificial neural networks </a:t>
            </a:r>
            <a:endParaRPr lang="zh-CN" altLang="en-US" sz="1400" dirty="0">
              <a:cs typeface="+mn-ea"/>
              <a:sym typeface="+mn-lt"/>
            </a:endParaRPr>
          </a:p>
        </p:txBody>
      </p:sp>
      <p:pic>
        <p:nvPicPr>
          <p:cNvPr id="36" name="图片 35"/>
          <p:cNvPicPr>
            <a:picLocks noChangeAspect="1"/>
          </p:cNvPicPr>
          <p:nvPr/>
        </p:nvPicPr>
        <p:blipFill>
          <a:blip r:embed="rId4"/>
          <a:stretch>
            <a:fillRect/>
          </a:stretch>
        </p:blipFill>
        <p:spPr>
          <a:xfrm>
            <a:off x="1221411" y="0"/>
            <a:ext cx="6558302" cy="50403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24"/>
    </mc:Choice>
    <mc:Fallback xmlns="">
      <p:transition spd="slow" advTm="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cxnSp>
        <p:nvCxnSpPr>
          <p:cNvPr id="2" name="直接连接符 1"/>
          <p:cNvCxnSpPr/>
          <p:nvPr/>
        </p:nvCxnSpPr>
        <p:spPr>
          <a:xfrm>
            <a:off x="48220" y="2497027"/>
            <a:ext cx="9001125" cy="0"/>
          </a:xfrm>
          <a:prstGeom prst="line">
            <a:avLst/>
          </a:prstGeom>
          <a:ln w="12700">
            <a:solidFill>
              <a:srgbClr val="2E97BC"/>
            </a:solidFill>
            <a:prstDash val="sysDash"/>
          </a:ln>
        </p:spPr>
        <p:style>
          <a:lnRef idx="1">
            <a:schemeClr val="accent1"/>
          </a:lnRef>
          <a:fillRef idx="0">
            <a:schemeClr val="accent1"/>
          </a:fillRef>
          <a:effectRef idx="0">
            <a:schemeClr val="accent1"/>
          </a:effectRef>
          <a:fontRef idx="minor">
            <a:schemeClr val="tx1"/>
          </a:fontRef>
        </p:style>
      </p:cxnSp>
      <p:sp>
        <p:nvSpPr>
          <p:cNvPr id="3" name="椭圆 2"/>
          <p:cNvSpPr>
            <a:spLocks noChangeAspect="1"/>
          </p:cNvSpPr>
          <p:nvPr/>
        </p:nvSpPr>
        <p:spPr>
          <a:xfrm>
            <a:off x="1237623" y="1827161"/>
            <a:ext cx="1345797" cy="1339732"/>
          </a:xfrm>
          <a:prstGeom prst="ellipse">
            <a:avLst/>
          </a:prstGeom>
          <a:noFill/>
          <a:ln w="22225">
            <a:solidFill>
              <a:srgbClr val="2E97BC"/>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4" name="椭圆 3"/>
          <p:cNvSpPr>
            <a:spLocks noChangeAspect="1"/>
          </p:cNvSpPr>
          <p:nvPr/>
        </p:nvSpPr>
        <p:spPr>
          <a:xfrm>
            <a:off x="1312584" y="1901784"/>
            <a:ext cx="1195874" cy="11904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5" name="燕尾形 4"/>
          <p:cNvSpPr/>
          <p:nvPr/>
        </p:nvSpPr>
        <p:spPr>
          <a:xfrm>
            <a:off x="3055071" y="2330665"/>
            <a:ext cx="350210" cy="348632"/>
          </a:xfrm>
          <a:prstGeom prst="chevron">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solidFill>
              <a:cs typeface="+mn-ea"/>
              <a:sym typeface="+mn-lt"/>
            </a:endParaRPr>
          </a:p>
        </p:txBody>
      </p:sp>
      <p:sp>
        <p:nvSpPr>
          <p:cNvPr id="6" name="椭圆 5"/>
          <p:cNvSpPr>
            <a:spLocks noChangeAspect="1"/>
          </p:cNvSpPr>
          <p:nvPr/>
        </p:nvSpPr>
        <p:spPr>
          <a:xfrm>
            <a:off x="3882808" y="1827161"/>
            <a:ext cx="1345797" cy="1339732"/>
          </a:xfrm>
          <a:prstGeom prst="ellipse">
            <a:avLst/>
          </a:prstGeom>
          <a:noFill/>
          <a:ln w="22225">
            <a:solidFill>
              <a:srgbClr val="2E97BC"/>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7" name="椭圆 6"/>
          <p:cNvSpPr>
            <a:spLocks noChangeAspect="1"/>
          </p:cNvSpPr>
          <p:nvPr/>
        </p:nvSpPr>
        <p:spPr>
          <a:xfrm>
            <a:off x="3957769" y="1901784"/>
            <a:ext cx="1195874" cy="11904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8" name="燕尾形 7"/>
          <p:cNvSpPr/>
          <p:nvPr/>
        </p:nvSpPr>
        <p:spPr>
          <a:xfrm>
            <a:off x="5700257" y="2330665"/>
            <a:ext cx="350210" cy="348632"/>
          </a:xfrm>
          <a:prstGeom prst="chevron">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solidFill>
              <a:cs typeface="+mn-ea"/>
              <a:sym typeface="+mn-lt"/>
            </a:endParaRPr>
          </a:p>
        </p:txBody>
      </p:sp>
      <p:sp>
        <p:nvSpPr>
          <p:cNvPr id="9" name="椭圆 8"/>
          <p:cNvSpPr>
            <a:spLocks noChangeAspect="1"/>
          </p:cNvSpPr>
          <p:nvPr/>
        </p:nvSpPr>
        <p:spPr>
          <a:xfrm>
            <a:off x="6539221" y="1827161"/>
            <a:ext cx="1345797" cy="1339732"/>
          </a:xfrm>
          <a:prstGeom prst="ellipse">
            <a:avLst/>
          </a:prstGeom>
          <a:noFill/>
          <a:ln w="22225">
            <a:solidFill>
              <a:srgbClr val="2E97BC"/>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10" name="椭圆 9"/>
          <p:cNvSpPr>
            <a:spLocks noChangeAspect="1"/>
          </p:cNvSpPr>
          <p:nvPr/>
        </p:nvSpPr>
        <p:spPr>
          <a:xfrm>
            <a:off x="6614182" y="1901784"/>
            <a:ext cx="1195874" cy="11904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grpSp>
        <p:nvGrpSpPr>
          <p:cNvPr id="11" name="组合 10"/>
          <p:cNvGrpSpPr/>
          <p:nvPr/>
        </p:nvGrpSpPr>
        <p:grpSpPr>
          <a:xfrm>
            <a:off x="4241780" y="2251347"/>
            <a:ext cx="614003" cy="464418"/>
            <a:chOff x="4268086" y="4221191"/>
            <a:chExt cx="509646" cy="387231"/>
          </a:xfrm>
          <a:solidFill>
            <a:srgbClr val="2E97BC"/>
          </a:solidFill>
          <a:effectLst/>
        </p:grpSpPr>
        <p:sp>
          <p:nvSpPr>
            <p:cNvPr id="12"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14" name="组合 13"/>
          <p:cNvGrpSpPr/>
          <p:nvPr/>
        </p:nvGrpSpPr>
        <p:grpSpPr>
          <a:xfrm>
            <a:off x="6969570" y="2285843"/>
            <a:ext cx="480631" cy="457596"/>
            <a:chOff x="1004888" y="993775"/>
            <a:chExt cx="2438400" cy="2332038"/>
          </a:xfrm>
          <a:solidFill>
            <a:srgbClr val="2E97BC"/>
          </a:solidFill>
          <a:effectLst/>
        </p:grpSpPr>
        <p:sp>
          <p:nvSpPr>
            <p:cNvPr id="15"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6" name="任意多边形 15"/>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a:solidFill>
                  <a:prstClr val="black"/>
                </a:solidFill>
                <a:cs typeface="+mn-ea"/>
                <a:sym typeface="+mn-lt"/>
              </a:endParaRPr>
            </a:p>
          </p:txBody>
        </p:sp>
      </p:grpSp>
      <p:grpSp>
        <p:nvGrpSpPr>
          <p:cNvPr id="17" name="组合 16"/>
          <p:cNvGrpSpPr/>
          <p:nvPr/>
        </p:nvGrpSpPr>
        <p:grpSpPr>
          <a:xfrm>
            <a:off x="1666434" y="2190271"/>
            <a:ext cx="614003" cy="515155"/>
            <a:chOff x="3526102" y="915987"/>
            <a:chExt cx="560236" cy="472172"/>
          </a:xfrm>
          <a:solidFill>
            <a:srgbClr val="2E97BC"/>
          </a:solidFill>
          <a:effectLst/>
        </p:grpSpPr>
        <p:sp>
          <p:nvSpPr>
            <p:cNvPr id="18" name="Freeform 5"/>
            <p:cNvSpPr/>
            <p:nvPr/>
          </p:nvSpPr>
          <p:spPr bwMode="auto">
            <a:xfrm>
              <a:off x="3526102" y="992809"/>
              <a:ext cx="370992" cy="249202"/>
            </a:xfrm>
            <a:custGeom>
              <a:avLst/>
              <a:gdLst>
                <a:gd name="T0" fmla="*/ 594 w 594"/>
                <a:gd name="T1" fmla="*/ 0 h 399"/>
                <a:gd name="T2" fmla="*/ 0 w 594"/>
                <a:gd name="T3" fmla="*/ 82 h 399"/>
                <a:gd name="T4" fmla="*/ 59 w 594"/>
                <a:gd name="T5" fmla="*/ 399 h 399"/>
                <a:gd name="T6" fmla="*/ 454 w 594"/>
                <a:gd name="T7" fmla="*/ 399 h 399"/>
                <a:gd name="T8" fmla="*/ 594 w 594"/>
                <a:gd name="T9" fmla="*/ 0 h 399"/>
              </a:gdLst>
              <a:ahLst/>
              <a:cxnLst>
                <a:cxn ang="0">
                  <a:pos x="T0" y="T1"/>
                </a:cxn>
                <a:cxn ang="0">
                  <a:pos x="T2" y="T3"/>
                </a:cxn>
                <a:cxn ang="0">
                  <a:pos x="T4" y="T5"/>
                </a:cxn>
                <a:cxn ang="0">
                  <a:pos x="T6" y="T7"/>
                </a:cxn>
                <a:cxn ang="0">
                  <a:pos x="T8" y="T9"/>
                </a:cxn>
              </a:cxnLst>
              <a:rect l="0" t="0" r="r" b="b"/>
              <a:pathLst>
                <a:path w="594" h="399">
                  <a:moveTo>
                    <a:pt x="594" y="0"/>
                  </a:moveTo>
                  <a:lnTo>
                    <a:pt x="0" y="82"/>
                  </a:lnTo>
                  <a:lnTo>
                    <a:pt x="59" y="399"/>
                  </a:lnTo>
                  <a:lnTo>
                    <a:pt x="454" y="399"/>
                  </a:lnTo>
                  <a:lnTo>
                    <a:pt x="59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9" name="Freeform 6"/>
            <p:cNvSpPr/>
            <p:nvPr/>
          </p:nvSpPr>
          <p:spPr bwMode="auto">
            <a:xfrm>
              <a:off x="3569197" y="915987"/>
              <a:ext cx="517141" cy="382234"/>
            </a:xfrm>
            <a:custGeom>
              <a:avLst/>
              <a:gdLst>
                <a:gd name="T0" fmla="*/ 339 w 350"/>
                <a:gd name="T1" fmla="*/ 0 h 259"/>
                <a:gd name="T2" fmla="*/ 271 w 350"/>
                <a:gd name="T3" fmla="*/ 0 h 259"/>
                <a:gd name="T4" fmla="*/ 271 w 350"/>
                <a:gd name="T5" fmla="*/ 0 h 259"/>
                <a:gd name="T6" fmla="*/ 269 w 350"/>
                <a:gd name="T7" fmla="*/ 1 h 259"/>
                <a:gd name="T8" fmla="*/ 267 w 350"/>
                <a:gd name="T9" fmla="*/ 1 h 259"/>
                <a:gd name="T10" fmla="*/ 265 w 350"/>
                <a:gd name="T11" fmla="*/ 2 h 259"/>
                <a:gd name="T12" fmla="*/ 264 w 350"/>
                <a:gd name="T13" fmla="*/ 3 h 259"/>
                <a:gd name="T14" fmla="*/ 263 w 350"/>
                <a:gd name="T15" fmla="*/ 5 h 259"/>
                <a:gd name="T16" fmla="*/ 261 w 350"/>
                <a:gd name="T17" fmla="*/ 7 h 259"/>
                <a:gd name="T18" fmla="*/ 261 w 350"/>
                <a:gd name="T19" fmla="*/ 7 h 259"/>
                <a:gd name="T20" fmla="*/ 176 w 350"/>
                <a:gd name="T21" fmla="*/ 238 h 259"/>
                <a:gd name="T22" fmla="*/ 10 w 350"/>
                <a:gd name="T23" fmla="*/ 238 h 259"/>
                <a:gd name="T24" fmla="*/ 0 w 350"/>
                <a:gd name="T25" fmla="*/ 248 h 259"/>
                <a:gd name="T26" fmla="*/ 10 w 350"/>
                <a:gd name="T27" fmla="*/ 259 h 259"/>
                <a:gd name="T28" fmla="*/ 184 w 350"/>
                <a:gd name="T29" fmla="*/ 259 h 259"/>
                <a:gd name="T30" fmla="*/ 187 w 350"/>
                <a:gd name="T31" fmla="*/ 258 h 259"/>
                <a:gd name="T32" fmla="*/ 188 w 350"/>
                <a:gd name="T33" fmla="*/ 258 h 259"/>
                <a:gd name="T34" fmla="*/ 191 w 350"/>
                <a:gd name="T35" fmla="*/ 256 h 259"/>
                <a:gd name="T36" fmla="*/ 191 w 350"/>
                <a:gd name="T37" fmla="*/ 255 h 259"/>
                <a:gd name="T38" fmla="*/ 193 w 350"/>
                <a:gd name="T39" fmla="*/ 253 h 259"/>
                <a:gd name="T40" fmla="*/ 194 w 350"/>
                <a:gd name="T41" fmla="*/ 252 h 259"/>
                <a:gd name="T42" fmla="*/ 194 w 350"/>
                <a:gd name="T43" fmla="*/ 252 h 259"/>
                <a:gd name="T44" fmla="*/ 279 w 350"/>
                <a:gd name="T45" fmla="*/ 21 h 259"/>
                <a:gd name="T46" fmla="*/ 339 w 350"/>
                <a:gd name="T47" fmla="*/ 21 h 259"/>
                <a:gd name="T48" fmla="*/ 350 w 350"/>
                <a:gd name="T49" fmla="*/ 11 h 259"/>
                <a:gd name="T50" fmla="*/ 339 w 350"/>
                <a:gd name="T51"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0" h="259">
                  <a:moveTo>
                    <a:pt x="339" y="0"/>
                  </a:moveTo>
                  <a:cubicBezTo>
                    <a:pt x="271" y="0"/>
                    <a:pt x="271" y="0"/>
                    <a:pt x="271" y="0"/>
                  </a:cubicBezTo>
                  <a:cubicBezTo>
                    <a:pt x="271" y="0"/>
                    <a:pt x="271" y="0"/>
                    <a:pt x="271" y="0"/>
                  </a:cubicBezTo>
                  <a:cubicBezTo>
                    <a:pt x="270" y="0"/>
                    <a:pt x="269" y="1"/>
                    <a:pt x="269" y="1"/>
                  </a:cubicBezTo>
                  <a:cubicBezTo>
                    <a:pt x="268" y="1"/>
                    <a:pt x="267" y="1"/>
                    <a:pt x="267" y="1"/>
                  </a:cubicBezTo>
                  <a:cubicBezTo>
                    <a:pt x="266" y="1"/>
                    <a:pt x="266" y="2"/>
                    <a:pt x="265" y="2"/>
                  </a:cubicBezTo>
                  <a:cubicBezTo>
                    <a:pt x="265" y="3"/>
                    <a:pt x="264" y="3"/>
                    <a:pt x="264" y="3"/>
                  </a:cubicBezTo>
                  <a:cubicBezTo>
                    <a:pt x="263" y="4"/>
                    <a:pt x="263" y="4"/>
                    <a:pt x="263" y="5"/>
                  </a:cubicBezTo>
                  <a:cubicBezTo>
                    <a:pt x="262" y="6"/>
                    <a:pt x="262" y="6"/>
                    <a:pt x="261" y="7"/>
                  </a:cubicBezTo>
                  <a:cubicBezTo>
                    <a:pt x="261" y="7"/>
                    <a:pt x="261" y="7"/>
                    <a:pt x="261" y="7"/>
                  </a:cubicBezTo>
                  <a:cubicBezTo>
                    <a:pt x="176" y="238"/>
                    <a:pt x="176" y="238"/>
                    <a:pt x="176" y="238"/>
                  </a:cubicBezTo>
                  <a:cubicBezTo>
                    <a:pt x="10" y="238"/>
                    <a:pt x="10" y="238"/>
                    <a:pt x="10" y="238"/>
                  </a:cubicBezTo>
                  <a:cubicBezTo>
                    <a:pt x="4" y="238"/>
                    <a:pt x="0" y="243"/>
                    <a:pt x="0" y="248"/>
                  </a:cubicBezTo>
                  <a:cubicBezTo>
                    <a:pt x="0" y="254"/>
                    <a:pt x="4" y="259"/>
                    <a:pt x="10" y="259"/>
                  </a:cubicBezTo>
                  <a:cubicBezTo>
                    <a:pt x="184" y="259"/>
                    <a:pt x="184" y="259"/>
                    <a:pt x="184" y="259"/>
                  </a:cubicBezTo>
                  <a:cubicBezTo>
                    <a:pt x="185" y="259"/>
                    <a:pt x="186" y="259"/>
                    <a:pt x="187" y="258"/>
                  </a:cubicBezTo>
                  <a:cubicBezTo>
                    <a:pt x="188" y="258"/>
                    <a:pt x="188" y="258"/>
                    <a:pt x="188" y="258"/>
                  </a:cubicBezTo>
                  <a:cubicBezTo>
                    <a:pt x="189" y="257"/>
                    <a:pt x="190" y="257"/>
                    <a:pt x="191" y="256"/>
                  </a:cubicBezTo>
                  <a:cubicBezTo>
                    <a:pt x="191" y="256"/>
                    <a:pt x="191" y="256"/>
                    <a:pt x="191" y="255"/>
                  </a:cubicBezTo>
                  <a:cubicBezTo>
                    <a:pt x="192" y="255"/>
                    <a:pt x="193" y="254"/>
                    <a:pt x="193" y="253"/>
                  </a:cubicBezTo>
                  <a:cubicBezTo>
                    <a:pt x="193" y="253"/>
                    <a:pt x="193" y="253"/>
                    <a:pt x="194" y="252"/>
                  </a:cubicBezTo>
                  <a:cubicBezTo>
                    <a:pt x="194" y="252"/>
                    <a:pt x="194" y="252"/>
                    <a:pt x="194" y="252"/>
                  </a:cubicBezTo>
                  <a:cubicBezTo>
                    <a:pt x="279" y="21"/>
                    <a:pt x="279" y="21"/>
                    <a:pt x="279" y="21"/>
                  </a:cubicBezTo>
                  <a:cubicBezTo>
                    <a:pt x="339" y="21"/>
                    <a:pt x="339" y="21"/>
                    <a:pt x="339" y="21"/>
                  </a:cubicBezTo>
                  <a:cubicBezTo>
                    <a:pt x="345" y="21"/>
                    <a:pt x="350" y="17"/>
                    <a:pt x="350" y="11"/>
                  </a:cubicBezTo>
                  <a:cubicBezTo>
                    <a:pt x="350" y="5"/>
                    <a:pt x="345" y="0"/>
                    <a:pt x="3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20" name="Oval 7"/>
            <p:cNvSpPr>
              <a:spLocks noChangeArrowheads="1"/>
            </p:cNvSpPr>
            <p:nvPr/>
          </p:nvSpPr>
          <p:spPr bwMode="auto">
            <a:xfrm>
              <a:off x="358668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21" name="Oval 8"/>
            <p:cNvSpPr>
              <a:spLocks noChangeArrowheads="1"/>
            </p:cNvSpPr>
            <p:nvPr/>
          </p:nvSpPr>
          <p:spPr bwMode="auto">
            <a:xfrm>
              <a:off x="377280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22" name="文本框 22"/>
          <p:cNvSpPr txBox="1">
            <a:spLocks noChangeArrowheads="1"/>
          </p:cNvSpPr>
          <p:nvPr/>
        </p:nvSpPr>
        <p:spPr bwMode="auto">
          <a:xfrm>
            <a:off x="1108457" y="343351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2E97BC"/>
                </a:solidFill>
                <a:latin typeface="+mn-lt"/>
                <a:ea typeface="+mn-ea"/>
                <a:cs typeface="+mn-ea"/>
                <a:sym typeface="+mn-lt"/>
              </a:rPr>
              <a:t>输入小标题</a:t>
            </a:r>
            <a:endParaRPr lang="en-US" altLang="zh-CN" sz="1500" b="1" dirty="0">
              <a:solidFill>
                <a:srgbClr val="2E97BC"/>
              </a:solidFill>
              <a:latin typeface="+mn-lt"/>
              <a:ea typeface="+mn-ea"/>
              <a:cs typeface="+mn-ea"/>
              <a:sym typeface="+mn-lt"/>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75000"/>
                    <a:lumOff val="25000"/>
                  </a:schemeClr>
                </a:solidFill>
                <a:latin typeface="+mn-lt"/>
                <a:ea typeface="+mn-ea"/>
                <a:cs typeface="+mn-ea"/>
                <a:sym typeface="+mn-lt"/>
              </a:rPr>
              <a:t>在此处输入文字对自己</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公司所需人才的基本特征进行介绍。</a:t>
            </a:r>
            <a:endParaRPr lang="en-US" altLang="en-US" sz="1200" dirty="0">
              <a:solidFill>
                <a:schemeClr val="tx1">
                  <a:lumMod val="75000"/>
                  <a:lumOff val="25000"/>
                </a:schemeClr>
              </a:solidFill>
              <a:latin typeface="+mn-lt"/>
              <a:ea typeface="+mn-ea"/>
              <a:cs typeface="+mn-ea"/>
              <a:sym typeface="+mn-lt"/>
            </a:endParaRPr>
          </a:p>
        </p:txBody>
      </p:sp>
      <p:sp>
        <p:nvSpPr>
          <p:cNvPr id="23" name="文本框 22"/>
          <p:cNvSpPr txBox="1">
            <a:spLocks noChangeArrowheads="1"/>
          </p:cNvSpPr>
          <p:nvPr/>
        </p:nvSpPr>
        <p:spPr bwMode="auto">
          <a:xfrm>
            <a:off x="3753643" y="343046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2E97BC"/>
                </a:solidFill>
                <a:latin typeface="+mn-lt"/>
                <a:ea typeface="+mn-ea"/>
                <a:cs typeface="+mn-ea"/>
                <a:sym typeface="+mn-lt"/>
              </a:rPr>
              <a:t>输入小标题</a:t>
            </a:r>
            <a:endParaRPr lang="en-US" altLang="zh-CN" sz="1500" b="1" dirty="0">
              <a:solidFill>
                <a:srgbClr val="2E97BC"/>
              </a:solidFill>
              <a:latin typeface="+mn-lt"/>
              <a:ea typeface="+mn-ea"/>
              <a:cs typeface="+mn-ea"/>
              <a:sym typeface="+mn-lt"/>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75000"/>
                    <a:lumOff val="25000"/>
                  </a:schemeClr>
                </a:solidFill>
                <a:latin typeface="+mn-lt"/>
                <a:ea typeface="+mn-ea"/>
                <a:cs typeface="+mn-ea"/>
                <a:sym typeface="+mn-lt"/>
              </a:rPr>
              <a:t>在此处输入文字对自己</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公司所需人才的基本特征进行介绍。</a:t>
            </a:r>
            <a:endParaRPr lang="en-US" altLang="en-US" sz="1200" dirty="0">
              <a:solidFill>
                <a:schemeClr val="tx1">
                  <a:lumMod val="75000"/>
                  <a:lumOff val="25000"/>
                </a:schemeClr>
              </a:solidFill>
              <a:latin typeface="+mn-lt"/>
              <a:ea typeface="+mn-ea"/>
              <a:cs typeface="+mn-ea"/>
              <a:sym typeface="+mn-lt"/>
            </a:endParaRPr>
          </a:p>
        </p:txBody>
      </p:sp>
      <p:sp>
        <p:nvSpPr>
          <p:cNvPr id="24" name="文本框 22"/>
          <p:cNvSpPr txBox="1">
            <a:spLocks noChangeArrowheads="1"/>
          </p:cNvSpPr>
          <p:nvPr/>
        </p:nvSpPr>
        <p:spPr bwMode="auto">
          <a:xfrm>
            <a:off x="6472908" y="3430463"/>
            <a:ext cx="1604127" cy="85288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r>
              <a:rPr lang="zh-CN" altLang="en-US" sz="1500" b="1" dirty="0">
                <a:solidFill>
                  <a:srgbClr val="2E97BC"/>
                </a:solidFill>
                <a:latin typeface="+mn-lt"/>
                <a:ea typeface="+mn-ea"/>
                <a:cs typeface="+mn-ea"/>
                <a:sym typeface="+mn-lt"/>
              </a:rPr>
              <a:t>输入小标题</a:t>
            </a:r>
            <a:endParaRPr lang="en-US" altLang="zh-CN" sz="1500" b="1" dirty="0">
              <a:solidFill>
                <a:srgbClr val="2E97BC"/>
              </a:solidFill>
              <a:latin typeface="+mn-lt"/>
              <a:ea typeface="+mn-ea"/>
              <a:cs typeface="+mn-ea"/>
              <a:sym typeface="+mn-lt"/>
            </a:endParaRPr>
          </a:p>
          <a:p>
            <a:pPr algn="ctr" eaLnBrk="1" hangingPunct="1">
              <a:lnSpc>
                <a:spcPct val="100000"/>
              </a:lnSpc>
              <a:spcBef>
                <a:spcPct val="0"/>
              </a:spcBef>
              <a:buFont typeface="Arial" panose="020B0604020202020204" pitchFamily="34" charset="0"/>
              <a:buNone/>
            </a:pPr>
            <a:r>
              <a:rPr lang="zh-CN" altLang="en-US" sz="1200" dirty="0">
                <a:solidFill>
                  <a:schemeClr val="tx1">
                    <a:lumMod val="75000"/>
                    <a:lumOff val="25000"/>
                  </a:schemeClr>
                </a:solidFill>
                <a:latin typeface="+mn-lt"/>
                <a:ea typeface="+mn-ea"/>
                <a:cs typeface="+mn-ea"/>
                <a:sym typeface="+mn-lt"/>
              </a:rPr>
              <a:t>在此处输入文字对自己</a:t>
            </a:r>
            <a:r>
              <a:rPr lang="en-US" altLang="zh-CN" sz="1200" dirty="0">
                <a:solidFill>
                  <a:schemeClr val="tx1">
                    <a:lumMod val="75000"/>
                    <a:lumOff val="25000"/>
                  </a:schemeClr>
                </a:solidFill>
                <a:latin typeface="+mn-lt"/>
                <a:ea typeface="+mn-ea"/>
                <a:cs typeface="+mn-ea"/>
                <a:sym typeface="+mn-lt"/>
              </a:rPr>
              <a:t>/</a:t>
            </a:r>
            <a:r>
              <a:rPr lang="zh-CN" altLang="en-US" sz="1200" dirty="0">
                <a:solidFill>
                  <a:schemeClr val="tx1">
                    <a:lumMod val="75000"/>
                    <a:lumOff val="25000"/>
                  </a:schemeClr>
                </a:solidFill>
                <a:latin typeface="+mn-lt"/>
                <a:ea typeface="+mn-ea"/>
                <a:cs typeface="+mn-ea"/>
                <a:sym typeface="+mn-lt"/>
              </a:rPr>
              <a:t>公司所需人才的基本特征进行介绍。</a:t>
            </a:r>
            <a:endParaRPr lang="en-US" altLang="en-US" sz="1200" dirty="0">
              <a:solidFill>
                <a:schemeClr val="tx1">
                  <a:lumMod val="75000"/>
                  <a:lumOff val="25000"/>
                </a:schemeClr>
              </a:solidFill>
              <a:latin typeface="+mn-lt"/>
              <a:ea typeface="+mn-ea"/>
              <a:cs typeface="+mn-ea"/>
              <a:sym typeface="+mn-lt"/>
            </a:endParaRPr>
          </a:p>
        </p:txBody>
      </p:sp>
      <p:sp>
        <p:nvSpPr>
          <p:cNvPr id="27" name="矩形 26"/>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8377"/>
    </mc:Choice>
    <mc:Fallback xmlns="">
      <p:transition spd="slow" advTm="8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down)">
                                      <p:cBhvr>
                                        <p:cTn id="59" dur="500"/>
                                        <p:tgtEl>
                                          <p:spTgt spid="23"/>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22" grpId="0"/>
      <p:bldP spid="23" grpId="0"/>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5145440" y="1616025"/>
            <a:ext cx="2473971" cy="2462821"/>
            <a:chOff x="5136360" y="1299207"/>
            <a:chExt cx="3142800" cy="3142800"/>
          </a:xfrm>
        </p:grpSpPr>
        <p:sp>
          <p:nvSpPr>
            <p:cNvPr id="3" name="Oval 18"/>
            <p:cNvSpPr/>
            <p:nvPr/>
          </p:nvSpPr>
          <p:spPr>
            <a:xfrm>
              <a:off x="5136360" y="1299207"/>
              <a:ext cx="3142800" cy="3142800"/>
            </a:xfrm>
            <a:prstGeom prst="ellipse">
              <a:avLst/>
            </a:prstGeom>
            <a:solidFill>
              <a:srgbClr val="2E97BC"/>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73735"/>
              <a:endParaRPr lang="en-US" dirty="0">
                <a:solidFill>
                  <a:prstClr val="white"/>
                </a:solidFill>
                <a:cs typeface="+mn-ea"/>
                <a:sym typeface="+mn-lt"/>
              </a:endParaRPr>
            </a:p>
          </p:txBody>
        </p:sp>
        <p:sp>
          <p:nvSpPr>
            <p:cNvPr id="4" name="TextBox 3"/>
            <p:cNvSpPr txBox="1"/>
            <p:nvPr/>
          </p:nvSpPr>
          <p:spPr>
            <a:xfrm>
              <a:off x="5652171" y="3110883"/>
              <a:ext cx="2124555" cy="706956"/>
            </a:xfrm>
            <a:prstGeom prst="rect">
              <a:avLst/>
            </a:prstGeom>
            <a:noFill/>
          </p:spPr>
          <p:txBody>
            <a:bodyPr wrap="square" lIns="0" tIns="0" rIns="0" bIns="0" rtlCol="0">
              <a:spAutoFit/>
            </a:bodyPr>
            <a:lstStyle/>
            <a:p>
              <a:pPr algn="ctr" defTabSz="673735">
                <a:lnSpc>
                  <a:spcPct val="120000"/>
                </a:lnSpc>
              </a:pPr>
              <a:r>
                <a:rPr lang="zh-CN" altLang="en-US" sz="1000" dirty="0">
                  <a:solidFill>
                    <a:prstClr val="white"/>
                  </a:solidFill>
                  <a:cs typeface="+mn-ea"/>
                  <a:sym typeface="+mn-lt"/>
                </a:rPr>
                <a:t>点击输入本栏的具体文字，简明扼要的说明分项内容，请根据您的具体内容酌情修改。</a:t>
              </a:r>
              <a:endParaRPr lang="en-US" altLang="zh-CN" sz="1000" dirty="0">
                <a:solidFill>
                  <a:prstClr val="white"/>
                </a:solidFill>
                <a:cs typeface="+mn-ea"/>
                <a:sym typeface="+mn-lt"/>
              </a:endParaRPr>
            </a:p>
          </p:txBody>
        </p:sp>
        <p:sp>
          <p:nvSpPr>
            <p:cNvPr id="5" name="TextBox 4"/>
            <p:cNvSpPr txBox="1"/>
            <p:nvPr/>
          </p:nvSpPr>
          <p:spPr>
            <a:xfrm>
              <a:off x="5991956" y="1822648"/>
              <a:ext cx="1455304" cy="846783"/>
            </a:xfrm>
            <a:prstGeom prst="rect">
              <a:avLst/>
            </a:prstGeom>
            <a:noFill/>
          </p:spPr>
          <p:txBody>
            <a:bodyPr wrap="none" lIns="0" tIns="0" rIns="0" bIns="0" rtlCol="0">
              <a:spAutoFit/>
            </a:bodyPr>
            <a:lstStyle/>
            <a:p>
              <a:pPr algn="ctr" defTabSz="673735"/>
              <a:r>
                <a:rPr lang="en-US" sz="4300" dirty="0">
                  <a:solidFill>
                    <a:prstClr val="white"/>
                  </a:solidFill>
                  <a:cs typeface="+mn-ea"/>
                  <a:sym typeface="+mn-lt"/>
                </a:rPr>
                <a:t>86%</a:t>
              </a:r>
            </a:p>
          </p:txBody>
        </p:sp>
        <p:sp>
          <p:nvSpPr>
            <p:cNvPr id="6" name="TextBox 5"/>
            <p:cNvSpPr txBox="1"/>
            <p:nvPr/>
          </p:nvSpPr>
          <p:spPr>
            <a:xfrm>
              <a:off x="5897715" y="2707136"/>
              <a:ext cx="1563931" cy="314202"/>
            </a:xfrm>
            <a:prstGeom prst="rect">
              <a:avLst/>
            </a:prstGeom>
            <a:noFill/>
          </p:spPr>
          <p:txBody>
            <a:bodyPr wrap="none" lIns="0" tIns="0" rIns="0" bIns="0" rtlCol="0">
              <a:spAutoFit/>
            </a:bodyPr>
            <a:lstStyle/>
            <a:p>
              <a:pPr algn="ctr" defTabSz="673735"/>
              <a:r>
                <a:rPr lang="zh-CN" altLang="en-US" sz="1600" b="1" dirty="0">
                  <a:solidFill>
                    <a:prstClr val="white"/>
                  </a:solidFill>
                  <a:cs typeface="+mn-ea"/>
                  <a:sym typeface="+mn-lt"/>
                </a:rPr>
                <a:t>点击输入标题</a:t>
              </a:r>
            </a:p>
          </p:txBody>
        </p:sp>
      </p:grpSp>
      <p:grpSp>
        <p:nvGrpSpPr>
          <p:cNvPr id="7" name="组合 6"/>
          <p:cNvGrpSpPr/>
          <p:nvPr/>
        </p:nvGrpSpPr>
        <p:grpSpPr>
          <a:xfrm>
            <a:off x="1098185" y="1196812"/>
            <a:ext cx="2335567" cy="2325040"/>
            <a:chOff x="909267" y="1241284"/>
            <a:chExt cx="2506980" cy="2506980"/>
          </a:xfrm>
        </p:grpSpPr>
        <p:sp>
          <p:nvSpPr>
            <p:cNvPr id="8" name="Oval 16"/>
            <p:cNvSpPr/>
            <p:nvPr/>
          </p:nvSpPr>
          <p:spPr>
            <a:xfrm>
              <a:off x="909267" y="1241284"/>
              <a:ext cx="2506980" cy="2506980"/>
            </a:xfrm>
            <a:prstGeom prst="ellipse">
              <a:avLst/>
            </a:prstGeom>
            <a:solidFill>
              <a:srgbClr val="2E97BC"/>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73735"/>
              <a:endParaRPr lang="en-US" dirty="0">
                <a:solidFill>
                  <a:prstClr val="white"/>
                </a:solidFill>
                <a:cs typeface="+mn-ea"/>
                <a:sym typeface="+mn-lt"/>
              </a:endParaRPr>
            </a:p>
          </p:txBody>
        </p:sp>
        <p:sp>
          <p:nvSpPr>
            <p:cNvPr id="9" name="TextBox 8"/>
            <p:cNvSpPr txBox="1"/>
            <p:nvPr/>
          </p:nvSpPr>
          <p:spPr>
            <a:xfrm>
              <a:off x="1261338" y="2666615"/>
              <a:ext cx="1798493" cy="597350"/>
            </a:xfrm>
            <a:prstGeom prst="rect">
              <a:avLst/>
            </a:prstGeom>
            <a:noFill/>
          </p:spPr>
          <p:txBody>
            <a:bodyPr wrap="square" lIns="0" tIns="0" rIns="0" bIns="0" rtlCol="0">
              <a:spAutoFit/>
            </a:bodyPr>
            <a:lstStyle/>
            <a:p>
              <a:pPr algn="ctr" defTabSz="673735">
                <a:lnSpc>
                  <a:spcPct val="120000"/>
                </a:lnSpc>
              </a:pPr>
              <a:r>
                <a:rPr lang="zh-CN" altLang="en-US" sz="1000" dirty="0">
                  <a:solidFill>
                    <a:prstClr val="white"/>
                  </a:solidFill>
                  <a:cs typeface="+mn-ea"/>
                  <a:sym typeface="+mn-lt"/>
                </a:rPr>
                <a:t>点击输入本栏的具体文字，简明扼要的说明分项内容，请根据您的具体内容酌情修改。</a:t>
              </a:r>
              <a:endParaRPr lang="en-US" altLang="zh-CN" sz="1000" dirty="0">
                <a:solidFill>
                  <a:prstClr val="white"/>
                </a:solidFill>
                <a:cs typeface="+mn-ea"/>
                <a:sym typeface="+mn-lt"/>
              </a:endParaRPr>
            </a:p>
          </p:txBody>
        </p:sp>
        <p:sp>
          <p:nvSpPr>
            <p:cNvPr id="10" name="TextBox 9"/>
            <p:cNvSpPr txBox="1"/>
            <p:nvPr/>
          </p:nvSpPr>
          <p:spPr>
            <a:xfrm>
              <a:off x="1615058" y="1637353"/>
              <a:ext cx="1117886" cy="650356"/>
            </a:xfrm>
            <a:prstGeom prst="rect">
              <a:avLst/>
            </a:prstGeom>
            <a:noFill/>
          </p:spPr>
          <p:txBody>
            <a:bodyPr wrap="none" lIns="0" tIns="0" rIns="0" bIns="0" rtlCol="0">
              <a:spAutoFit/>
            </a:bodyPr>
            <a:lstStyle/>
            <a:p>
              <a:pPr algn="ctr" defTabSz="673735"/>
              <a:r>
                <a:rPr lang="en-US" sz="3900" dirty="0">
                  <a:solidFill>
                    <a:prstClr val="white"/>
                  </a:solidFill>
                  <a:cs typeface="+mn-ea"/>
                  <a:sym typeface="+mn-lt"/>
                </a:rPr>
                <a:t>76%</a:t>
              </a:r>
            </a:p>
          </p:txBody>
        </p:sp>
        <p:sp>
          <p:nvSpPr>
            <p:cNvPr id="11" name="TextBox 10"/>
            <p:cNvSpPr txBox="1"/>
            <p:nvPr/>
          </p:nvSpPr>
          <p:spPr>
            <a:xfrm>
              <a:off x="1507424" y="2306574"/>
              <a:ext cx="1321460" cy="265488"/>
            </a:xfrm>
            <a:prstGeom prst="rect">
              <a:avLst/>
            </a:prstGeom>
            <a:noFill/>
          </p:spPr>
          <p:txBody>
            <a:bodyPr wrap="none" lIns="0" tIns="0" rIns="0" bIns="0" rtlCol="0">
              <a:spAutoFit/>
            </a:bodyPr>
            <a:lstStyle/>
            <a:p>
              <a:pPr algn="ctr" defTabSz="673735"/>
              <a:r>
                <a:rPr lang="zh-CN" altLang="en-US" b="1" dirty="0">
                  <a:solidFill>
                    <a:prstClr val="white"/>
                  </a:solidFill>
                  <a:cs typeface="+mn-ea"/>
                  <a:sym typeface="+mn-lt"/>
                </a:rPr>
                <a:t>点击输入标题</a:t>
              </a:r>
            </a:p>
          </p:txBody>
        </p:sp>
      </p:grpSp>
      <p:grpSp>
        <p:nvGrpSpPr>
          <p:cNvPr id="12" name="组合 11"/>
          <p:cNvGrpSpPr/>
          <p:nvPr/>
        </p:nvGrpSpPr>
        <p:grpSpPr>
          <a:xfrm>
            <a:off x="2949135" y="2553200"/>
            <a:ext cx="2002750" cy="1993724"/>
            <a:chOff x="2923938" y="2625442"/>
            <a:chExt cx="2034540" cy="2034540"/>
          </a:xfrm>
        </p:grpSpPr>
        <p:sp>
          <p:nvSpPr>
            <p:cNvPr id="13" name="Oval 14"/>
            <p:cNvSpPr/>
            <p:nvPr/>
          </p:nvSpPr>
          <p:spPr>
            <a:xfrm>
              <a:off x="2923938" y="2625442"/>
              <a:ext cx="2034540" cy="2034540"/>
            </a:xfrm>
            <a:prstGeom prst="ellipse">
              <a:avLst/>
            </a:prstGeom>
            <a:solidFill>
              <a:srgbClr val="2E97BC"/>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73735"/>
              <a:endParaRPr lang="en-US" dirty="0">
                <a:solidFill>
                  <a:prstClr val="white"/>
                </a:solidFill>
                <a:cs typeface="+mn-ea"/>
                <a:sym typeface="+mn-lt"/>
              </a:endParaRPr>
            </a:p>
          </p:txBody>
        </p:sp>
        <p:sp>
          <p:nvSpPr>
            <p:cNvPr id="14" name="TextBox 13"/>
            <p:cNvSpPr txBox="1"/>
            <p:nvPr/>
          </p:nvSpPr>
          <p:spPr>
            <a:xfrm>
              <a:off x="3256432" y="3700222"/>
              <a:ext cx="1400331" cy="452271"/>
            </a:xfrm>
            <a:prstGeom prst="rect">
              <a:avLst/>
            </a:prstGeom>
            <a:noFill/>
          </p:spPr>
          <p:txBody>
            <a:bodyPr wrap="square" lIns="0" tIns="0" rIns="0" bIns="0" rtlCol="0">
              <a:spAutoFit/>
            </a:bodyPr>
            <a:lstStyle/>
            <a:p>
              <a:pPr algn="ctr" defTabSz="673735">
                <a:lnSpc>
                  <a:spcPct val="120000"/>
                </a:lnSpc>
              </a:pPr>
              <a:r>
                <a:rPr lang="zh-CN" altLang="en-US" sz="800" dirty="0">
                  <a:solidFill>
                    <a:prstClr val="white"/>
                  </a:solidFill>
                  <a:cs typeface="+mn-ea"/>
                  <a:sym typeface="+mn-lt"/>
                </a:rPr>
                <a:t>点击输入本栏的具体文字，简明扼要的说明分项内容，请根据您的具体内容酌情修改。</a:t>
              </a:r>
              <a:endParaRPr lang="en-US" altLang="zh-CN" sz="800" dirty="0">
                <a:solidFill>
                  <a:prstClr val="white"/>
                </a:solidFill>
                <a:cs typeface="+mn-ea"/>
                <a:sym typeface="+mn-lt"/>
              </a:endParaRPr>
            </a:p>
          </p:txBody>
        </p:sp>
        <p:sp>
          <p:nvSpPr>
            <p:cNvPr id="15" name="TextBox 14"/>
            <p:cNvSpPr txBox="1"/>
            <p:nvPr/>
          </p:nvSpPr>
          <p:spPr>
            <a:xfrm>
              <a:off x="3529235" y="2957625"/>
              <a:ext cx="846386" cy="492491"/>
            </a:xfrm>
            <a:prstGeom prst="rect">
              <a:avLst/>
            </a:prstGeom>
            <a:noFill/>
          </p:spPr>
          <p:txBody>
            <a:bodyPr wrap="none" lIns="0" tIns="0" rIns="0" bIns="0" rtlCol="0">
              <a:spAutoFit/>
            </a:bodyPr>
            <a:lstStyle/>
            <a:p>
              <a:pPr algn="ctr" defTabSz="673735"/>
              <a:r>
                <a:rPr lang="en-US" sz="3100" dirty="0">
                  <a:solidFill>
                    <a:prstClr val="white"/>
                  </a:solidFill>
                  <a:cs typeface="+mn-ea"/>
                  <a:sym typeface="+mn-lt"/>
                </a:rPr>
                <a:t>53%</a:t>
              </a:r>
            </a:p>
          </p:txBody>
        </p:sp>
        <p:sp>
          <p:nvSpPr>
            <p:cNvPr id="16" name="TextBox 15"/>
            <p:cNvSpPr txBox="1"/>
            <p:nvPr/>
          </p:nvSpPr>
          <p:spPr>
            <a:xfrm>
              <a:off x="3557780" y="3499899"/>
              <a:ext cx="781655" cy="157038"/>
            </a:xfrm>
            <a:prstGeom prst="rect">
              <a:avLst/>
            </a:prstGeom>
            <a:noFill/>
          </p:spPr>
          <p:txBody>
            <a:bodyPr wrap="none" lIns="0" tIns="0" rIns="0" bIns="0" rtlCol="0">
              <a:spAutoFit/>
            </a:bodyPr>
            <a:lstStyle/>
            <a:p>
              <a:pPr algn="ctr" defTabSz="673735"/>
              <a:r>
                <a:rPr lang="zh-CN" altLang="en-US" sz="1000" b="1" dirty="0">
                  <a:solidFill>
                    <a:prstClr val="white"/>
                  </a:solidFill>
                  <a:cs typeface="+mn-ea"/>
                  <a:sym typeface="+mn-lt"/>
                </a:rPr>
                <a:t>点击输入标题</a:t>
              </a:r>
            </a:p>
          </p:txBody>
        </p:sp>
      </p:grpSp>
      <p:grpSp>
        <p:nvGrpSpPr>
          <p:cNvPr id="17" name="组合 16"/>
          <p:cNvGrpSpPr/>
          <p:nvPr/>
        </p:nvGrpSpPr>
        <p:grpSpPr>
          <a:xfrm>
            <a:off x="3755473" y="1108889"/>
            <a:ext cx="1637588" cy="1630208"/>
            <a:chOff x="3743074" y="1151562"/>
            <a:chExt cx="1663582" cy="1663582"/>
          </a:xfrm>
        </p:grpSpPr>
        <p:sp>
          <p:nvSpPr>
            <p:cNvPr id="18" name="Oval 17"/>
            <p:cNvSpPr/>
            <p:nvPr/>
          </p:nvSpPr>
          <p:spPr>
            <a:xfrm>
              <a:off x="3743074" y="1151562"/>
              <a:ext cx="1663582" cy="1663582"/>
            </a:xfrm>
            <a:prstGeom prst="ellipse">
              <a:avLst/>
            </a:prstGeom>
            <a:solidFill>
              <a:srgbClr val="2E97BC"/>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73735"/>
              <a:endParaRPr lang="en-US" dirty="0">
                <a:solidFill>
                  <a:prstClr val="white"/>
                </a:solidFill>
                <a:cs typeface="+mn-ea"/>
                <a:sym typeface="+mn-lt"/>
              </a:endParaRPr>
            </a:p>
          </p:txBody>
        </p:sp>
        <p:sp>
          <p:nvSpPr>
            <p:cNvPr id="19" name="TextBox 18"/>
            <p:cNvSpPr txBox="1"/>
            <p:nvPr/>
          </p:nvSpPr>
          <p:spPr>
            <a:xfrm>
              <a:off x="3889740" y="2007393"/>
              <a:ext cx="1330331" cy="603029"/>
            </a:xfrm>
            <a:prstGeom prst="rect">
              <a:avLst/>
            </a:prstGeom>
            <a:noFill/>
          </p:spPr>
          <p:txBody>
            <a:bodyPr wrap="square" lIns="0" tIns="0" rIns="0" bIns="0" rtlCol="0">
              <a:spAutoFit/>
            </a:bodyPr>
            <a:lstStyle/>
            <a:p>
              <a:pPr algn="ctr" defTabSz="673735">
                <a:lnSpc>
                  <a:spcPct val="120000"/>
                </a:lnSpc>
              </a:pPr>
              <a:r>
                <a:rPr lang="zh-CN" altLang="en-US" sz="800" dirty="0">
                  <a:solidFill>
                    <a:prstClr val="white"/>
                  </a:solidFill>
                  <a:cs typeface="+mn-ea"/>
                  <a:sym typeface="+mn-lt"/>
                </a:rPr>
                <a:t>点击输入本栏的具体文字，简明扼要的说明分项内容，请根据您的具体内容酌情修改。</a:t>
              </a:r>
              <a:endParaRPr lang="en-US" altLang="zh-CN" sz="800" dirty="0">
                <a:solidFill>
                  <a:prstClr val="white"/>
                </a:solidFill>
                <a:cs typeface="+mn-ea"/>
                <a:sym typeface="+mn-lt"/>
              </a:endParaRPr>
            </a:p>
          </p:txBody>
        </p:sp>
        <p:sp>
          <p:nvSpPr>
            <p:cNvPr id="20" name="TextBox 19"/>
            <p:cNvSpPr txBox="1"/>
            <p:nvPr/>
          </p:nvSpPr>
          <p:spPr>
            <a:xfrm>
              <a:off x="4162542" y="1314546"/>
              <a:ext cx="846386" cy="492491"/>
            </a:xfrm>
            <a:prstGeom prst="rect">
              <a:avLst/>
            </a:prstGeom>
            <a:noFill/>
          </p:spPr>
          <p:txBody>
            <a:bodyPr wrap="none" lIns="0" tIns="0" rIns="0" bIns="0" rtlCol="0">
              <a:spAutoFit/>
            </a:bodyPr>
            <a:lstStyle/>
            <a:p>
              <a:pPr algn="ctr" defTabSz="673735"/>
              <a:r>
                <a:rPr lang="en-US" sz="3100" dirty="0">
                  <a:solidFill>
                    <a:prstClr val="white"/>
                  </a:solidFill>
                  <a:cs typeface="+mn-ea"/>
                  <a:sym typeface="+mn-lt"/>
                </a:rPr>
                <a:t>38%</a:t>
              </a:r>
            </a:p>
          </p:txBody>
        </p:sp>
        <p:sp>
          <p:nvSpPr>
            <p:cNvPr id="21" name="TextBox 20"/>
            <p:cNvSpPr txBox="1"/>
            <p:nvPr/>
          </p:nvSpPr>
          <p:spPr>
            <a:xfrm>
              <a:off x="4197249" y="1802519"/>
              <a:ext cx="781656" cy="157038"/>
            </a:xfrm>
            <a:prstGeom prst="rect">
              <a:avLst/>
            </a:prstGeom>
            <a:noFill/>
          </p:spPr>
          <p:txBody>
            <a:bodyPr wrap="none" lIns="0" tIns="0" rIns="0" bIns="0" rtlCol="0">
              <a:spAutoFit/>
            </a:bodyPr>
            <a:lstStyle/>
            <a:p>
              <a:pPr algn="ctr" defTabSz="673735"/>
              <a:r>
                <a:rPr lang="zh-CN" altLang="en-US" sz="1000" b="1" dirty="0">
                  <a:solidFill>
                    <a:prstClr val="white"/>
                  </a:solidFill>
                  <a:cs typeface="+mn-ea"/>
                  <a:sym typeface="+mn-lt"/>
                </a:rPr>
                <a:t>点击输入标题</a:t>
              </a:r>
            </a:p>
          </p:txBody>
        </p:sp>
      </p:grpSp>
      <p:sp>
        <p:nvSpPr>
          <p:cNvPr id="24" name="矩形 23"/>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3506"/>
    </mc:Choice>
    <mc:Fallback xmlns="">
      <p:transition spd="slow" advTm="3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022871" y="1767423"/>
            <a:ext cx="1566196" cy="1559137"/>
            <a:chOff x="4031488" y="2404809"/>
            <a:chExt cx="2121408" cy="2121408"/>
          </a:xfrm>
        </p:grpSpPr>
        <p:sp>
          <p:nvSpPr>
            <p:cNvPr id="3" name="椭圆 2"/>
            <p:cNvSpPr/>
            <p:nvPr/>
          </p:nvSpPr>
          <p:spPr>
            <a:xfrm>
              <a:off x="4031488" y="2404809"/>
              <a:ext cx="2121408" cy="2121408"/>
            </a:xfrm>
            <a:prstGeom prst="ellipse">
              <a:avLst/>
            </a:prstGeom>
            <a:solidFill>
              <a:srgbClr val="2E97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Freeform 5"/>
            <p:cNvSpPr>
              <a:spLocks noEditPoints="1"/>
            </p:cNvSpPr>
            <p:nvPr/>
          </p:nvSpPr>
          <p:spPr bwMode="auto">
            <a:xfrm>
              <a:off x="4775813" y="3017519"/>
              <a:ext cx="632758" cy="895986"/>
            </a:xfrm>
            <a:custGeom>
              <a:avLst/>
              <a:gdLst>
                <a:gd name="T0" fmla="*/ 45 w 83"/>
                <a:gd name="T1" fmla="*/ 17 h 119"/>
                <a:gd name="T2" fmla="*/ 70 w 83"/>
                <a:gd name="T3" fmla="*/ 31 h 119"/>
                <a:gd name="T4" fmla="*/ 73 w 83"/>
                <a:gd name="T5" fmla="*/ 27 h 119"/>
                <a:gd name="T6" fmla="*/ 73 w 83"/>
                <a:gd name="T7" fmla="*/ 24 h 119"/>
                <a:gd name="T8" fmla="*/ 72 w 83"/>
                <a:gd name="T9" fmla="*/ 21 h 119"/>
                <a:gd name="T10" fmla="*/ 53 w 83"/>
                <a:gd name="T11" fmla="*/ 11 h 119"/>
                <a:gd name="T12" fmla="*/ 50 w 83"/>
                <a:gd name="T13" fmla="*/ 10 h 119"/>
                <a:gd name="T14" fmla="*/ 48 w 83"/>
                <a:gd name="T15" fmla="*/ 12 h 119"/>
                <a:gd name="T16" fmla="*/ 45 w 83"/>
                <a:gd name="T17" fmla="*/ 17 h 119"/>
                <a:gd name="T18" fmla="*/ 40 w 83"/>
                <a:gd name="T19" fmla="*/ 26 h 119"/>
                <a:gd name="T20" fmla="*/ 45 w 83"/>
                <a:gd name="T21" fmla="*/ 29 h 119"/>
                <a:gd name="T22" fmla="*/ 24 w 83"/>
                <a:gd name="T23" fmla="*/ 66 h 119"/>
                <a:gd name="T24" fmla="*/ 18 w 83"/>
                <a:gd name="T25" fmla="*/ 63 h 119"/>
                <a:gd name="T26" fmla="*/ 40 w 83"/>
                <a:gd name="T27" fmla="*/ 26 h 119"/>
                <a:gd name="T28" fmla="*/ 13 w 83"/>
                <a:gd name="T29" fmla="*/ 72 h 119"/>
                <a:gd name="T30" fmla="*/ 11 w 83"/>
                <a:gd name="T31" fmla="*/ 93 h 119"/>
                <a:gd name="T32" fmla="*/ 22 w 83"/>
                <a:gd name="T33" fmla="*/ 98 h 119"/>
                <a:gd name="T34" fmla="*/ 39 w 83"/>
                <a:gd name="T35" fmla="*/ 87 h 119"/>
                <a:gd name="T36" fmla="*/ 24 w 83"/>
                <a:gd name="T37" fmla="*/ 82 h 119"/>
                <a:gd name="T38" fmla="*/ 13 w 83"/>
                <a:gd name="T39" fmla="*/ 72 h 119"/>
                <a:gd name="T40" fmla="*/ 45 w 83"/>
                <a:gd name="T41" fmla="*/ 94 h 119"/>
                <a:gd name="T42" fmla="*/ 8 w 83"/>
                <a:gd name="T43" fmla="*/ 119 h 119"/>
                <a:gd name="T44" fmla="*/ 0 w 83"/>
                <a:gd name="T45" fmla="*/ 115 h 119"/>
                <a:gd name="T46" fmla="*/ 3 w 83"/>
                <a:gd name="T47" fmla="*/ 70 h 119"/>
                <a:gd name="T48" fmla="*/ 6 w 83"/>
                <a:gd name="T49" fmla="*/ 66 h 119"/>
                <a:gd name="T50" fmla="*/ 28 w 83"/>
                <a:gd name="T51" fmla="*/ 27 h 119"/>
                <a:gd name="T52" fmla="*/ 37 w 83"/>
                <a:gd name="T53" fmla="*/ 12 h 119"/>
                <a:gd name="T54" fmla="*/ 40 w 83"/>
                <a:gd name="T55" fmla="*/ 7 h 119"/>
                <a:gd name="T56" fmla="*/ 48 w 83"/>
                <a:gd name="T57" fmla="*/ 1 h 119"/>
                <a:gd name="T58" fmla="*/ 58 w 83"/>
                <a:gd name="T59" fmla="*/ 2 h 119"/>
                <a:gd name="T60" fmla="*/ 76 w 83"/>
                <a:gd name="T61" fmla="*/ 13 h 119"/>
                <a:gd name="T62" fmla="*/ 83 w 83"/>
                <a:gd name="T63" fmla="*/ 21 h 119"/>
                <a:gd name="T64" fmla="*/ 81 w 83"/>
                <a:gd name="T65" fmla="*/ 31 h 119"/>
                <a:gd name="T66" fmla="*/ 45 w 83"/>
                <a:gd name="T67"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119">
                  <a:moveTo>
                    <a:pt x="45" y="17"/>
                  </a:moveTo>
                  <a:cubicBezTo>
                    <a:pt x="70" y="31"/>
                    <a:pt x="70" y="31"/>
                    <a:pt x="70" y="31"/>
                  </a:cubicBezTo>
                  <a:cubicBezTo>
                    <a:pt x="73" y="27"/>
                    <a:pt x="73" y="27"/>
                    <a:pt x="73" y="27"/>
                  </a:cubicBezTo>
                  <a:cubicBezTo>
                    <a:pt x="74" y="26"/>
                    <a:pt x="74" y="25"/>
                    <a:pt x="73" y="24"/>
                  </a:cubicBezTo>
                  <a:cubicBezTo>
                    <a:pt x="73" y="23"/>
                    <a:pt x="73" y="22"/>
                    <a:pt x="72" y="21"/>
                  </a:cubicBezTo>
                  <a:cubicBezTo>
                    <a:pt x="53" y="11"/>
                    <a:pt x="53" y="11"/>
                    <a:pt x="53" y="11"/>
                  </a:cubicBezTo>
                  <a:cubicBezTo>
                    <a:pt x="52" y="10"/>
                    <a:pt x="51" y="10"/>
                    <a:pt x="50" y="10"/>
                  </a:cubicBezTo>
                  <a:cubicBezTo>
                    <a:pt x="49" y="10"/>
                    <a:pt x="48" y="11"/>
                    <a:pt x="48" y="12"/>
                  </a:cubicBezTo>
                  <a:cubicBezTo>
                    <a:pt x="45" y="17"/>
                    <a:pt x="45" y="17"/>
                    <a:pt x="45" y="17"/>
                  </a:cubicBezTo>
                  <a:close/>
                  <a:moveTo>
                    <a:pt x="40" y="26"/>
                  </a:moveTo>
                  <a:cubicBezTo>
                    <a:pt x="45" y="29"/>
                    <a:pt x="45" y="29"/>
                    <a:pt x="45" y="29"/>
                  </a:cubicBezTo>
                  <a:cubicBezTo>
                    <a:pt x="24" y="66"/>
                    <a:pt x="24" y="66"/>
                    <a:pt x="24" y="66"/>
                  </a:cubicBezTo>
                  <a:cubicBezTo>
                    <a:pt x="18" y="63"/>
                    <a:pt x="18" y="63"/>
                    <a:pt x="18" y="63"/>
                  </a:cubicBezTo>
                  <a:cubicBezTo>
                    <a:pt x="40" y="26"/>
                    <a:pt x="40" y="26"/>
                    <a:pt x="40" y="26"/>
                  </a:cubicBezTo>
                  <a:close/>
                  <a:moveTo>
                    <a:pt x="13" y="72"/>
                  </a:moveTo>
                  <a:cubicBezTo>
                    <a:pt x="11" y="93"/>
                    <a:pt x="11" y="93"/>
                    <a:pt x="11" y="93"/>
                  </a:cubicBezTo>
                  <a:cubicBezTo>
                    <a:pt x="22" y="98"/>
                    <a:pt x="22" y="98"/>
                    <a:pt x="22" y="98"/>
                  </a:cubicBezTo>
                  <a:cubicBezTo>
                    <a:pt x="39" y="87"/>
                    <a:pt x="39" y="87"/>
                    <a:pt x="39" y="87"/>
                  </a:cubicBezTo>
                  <a:cubicBezTo>
                    <a:pt x="35" y="83"/>
                    <a:pt x="30" y="82"/>
                    <a:pt x="24" y="82"/>
                  </a:cubicBezTo>
                  <a:cubicBezTo>
                    <a:pt x="20" y="77"/>
                    <a:pt x="17" y="74"/>
                    <a:pt x="13" y="72"/>
                  </a:cubicBezTo>
                  <a:close/>
                  <a:moveTo>
                    <a:pt x="45" y="94"/>
                  </a:moveTo>
                  <a:cubicBezTo>
                    <a:pt x="8" y="119"/>
                    <a:pt x="8" y="119"/>
                    <a:pt x="8" y="119"/>
                  </a:cubicBezTo>
                  <a:cubicBezTo>
                    <a:pt x="0" y="115"/>
                    <a:pt x="0" y="115"/>
                    <a:pt x="0" y="115"/>
                  </a:cubicBezTo>
                  <a:cubicBezTo>
                    <a:pt x="3" y="70"/>
                    <a:pt x="3" y="70"/>
                    <a:pt x="3" y="70"/>
                  </a:cubicBezTo>
                  <a:cubicBezTo>
                    <a:pt x="6" y="66"/>
                    <a:pt x="6" y="66"/>
                    <a:pt x="6" y="66"/>
                  </a:cubicBezTo>
                  <a:cubicBezTo>
                    <a:pt x="28" y="27"/>
                    <a:pt x="28" y="27"/>
                    <a:pt x="28" y="27"/>
                  </a:cubicBezTo>
                  <a:cubicBezTo>
                    <a:pt x="37" y="12"/>
                    <a:pt x="37" y="12"/>
                    <a:pt x="37" y="12"/>
                  </a:cubicBezTo>
                  <a:cubicBezTo>
                    <a:pt x="40" y="7"/>
                    <a:pt x="40" y="7"/>
                    <a:pt x="40" y="7"/>
                  </a:cubicBezTo>
                  <a:cubicBezTo>
                    <a:pt x="42" y="4"/>
                    <a:pt x="44" y="2"/>
                    <a:pt x="48" y="1"/>
                  </a:cubicBezTo>
                  <a:cubicBezTo>
                    <a:pt x="51" y="0"/>
                    <a:pt x="55" y="0"/>
                    <a:pt x="58" y="2"/>
                  </a:cubicBezTo>
                  <a:cubicBezTo>
                    <a:pt x="76" y="13"/>
                    <a:pt x="76" y="13"/>
                    <a:pt x="76" y="13"/>
                  </a:cubicBezTo>
                  <a:cubicBezTo>
                    <a:pt x="80" y="15"/>
                    <a:pt x="82" y="18"/>
                    <a:pt x="83" y="21"/>
                  </a:cubicBezTo>
                  <a:cubicBezTo>
                    <a:pt x="83" y="24"/>
                    <a:pt x="83" y="28"/>
                    <a:pt x="81" y="31"/>
                  </a:cubicBezTo>
                  <a:cubicBezTo>
                    <a:pt x="69" y="52"/>
                    <a:pt x="57" y="73"/>
                    <a:pt x="45" y="94"/>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5" name="组合 4"/>
          <p:cNvGrpSpPr/>
          <p:nvPr/>
        </p:nvGrpSpPr>
        <p:grpSpPr>
          <a:xfrm>
            <a:off x="2932144" y="955293"/>
            <a:ext cx="1747651" cy="650707"/>
            <a:chOff x="3901617" y="1299800"/>
            <a:chExt cx="2367189" cy="885372"/>
          </a:xfrm>
        </p:grpSpPr>
        <p:sp>
          <p:nvSpPr>
            <p:cNvPr id="6" name="流程图: 可选过程 5"/>
            <p:cNvSpPr/>
            <p:nvPr/>
          </p:nvSpPr>
          <p:spPr>
            <a:xfrm>
              <a:off x="3901617" y="1299800"/>
              <a:ext cx="2367189" cy="885372"/>
            </a:xfrm>
            <a:prstGeom prst="flowChartAlternateProcess">
              <a:avLst/>
            </a:prstGeom>
            <a:noFill/>
            <a:ln w="25400">
              <a:solidFill>
                <a:srgbClr val="2E97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35"/>
            <p:cNvSpPr txBox="1"/>
            <p:nvPr/>
          </p:nvSpPr>
          <p:spPr>
            <a:xfrm>
              <a:off x="4045148" y="1365876"/>
              <a:ext cx="2080126" cy="506189"/>
            </a:xfrm>
            <a:prstGeom prst="rect">
              <a:avLst/>
            </a:prstGeom>
            <a:noFill/>
          </p:spPr>
          <p:txBody>
            <a:bodyPr wrap="square" rtlCol="0">
              <a:spAutoFit/>
            </a:bodyPr>
            <a:lstStyle/>
            <a:p>
              <a:pPr>
                <a:lnSpc>
                  <a:spcPct val="125000"/>
                </a:lnSpc>
              </a:pPr>
              <a:r>
                <a:rPr lang="zh-CN" altLang="en-US" dirty="0">
                  <a:cs typeface="+mn-ea"/>
                  <a:sym typeface="+mn-lt"/>
                </a:rPr>
                <a:t>输入文字信息</a:t>
              </a:r>
            </a:p>
          </p:txBody>
        </p:sp>
      </p:grpSp>
      <p:grpSp>
        <p:nvGrpSpPr>
          <p:cNvPr id="8" name="组合 7"/>
          <p:cNvGrpSpPr/>
          <p:nvPr/>
        </p:nvGrpSpPr>
        <p:grpSpPr>
          <a:xfrm>
            <a:off x="1637404" y="1767423"/>
            <a:ext cx="1566196" cy="1559137"/>
            <a:chOff x="2141728" y="2404809"/>
            <a:chExt cx="2121408" cy="2121408"/>
          </a:xfrm>
        </p:grpSpPr>
        <p:sp>
          <p:nvSpPr>
            <p:cNvPr id="9" name="椭圆 8"/>
            <p:cNvSpPr/>
            <p:nvPr/>
          </p:nvSpPr>
          <p:spPr>
            <a:xfrm>
              <a:off x="2141728" y="2404809"/>
              <a:ext cx="2121408" cy="2121408"/>
            </a:xfrm>
            <a:prstGeom prst="ellipse">
              <a:avLst/>
            </a:prstGeom>
            <a:solidFill>
              <a:srgbClr val="2E97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0" name="Group 12"/>
            <p:cNvGrpSpPr>
              <a:grpSpLocks noChangeAspect="1"/>
            </p:cNvGrpSpPr>
            <p:nvPr/>
          </p:nvGrpSpPr>
          <p:grpSpPr bwMode="auto">
            <a:xfrm>
              <a:off x="2730310" y="3142797"/>
              <a:ext cx="944244" cy="645432"/>
              <a:chOff x="3683" y="2052"/>
              <a:chExt cx="316" cy="216"/>
            </a:xfrm>
            <a:solidFill>
              <a:schemeClr val="bg1">
                <a:lumMod val="95000"/>
              </a:schemeClr>
            </a:solidFill>
          </p:grpSpPr>
          <p:sp>
            <p:nvSpPr>
              <p:cNvPr id="11" name="Freeform 13"/>
              <p:cNvSpPr>
                <a:spLocks noEditPoints="1"/>
              </p:cNvSpPr>
              <p:nvPr/>
            </p:nvSpPr>
            <p:spPr bwMode="auto">
              <a:xfrm>
                <a:off x="3683" y="2052"/>
                <a:ext cx="181" cy="216"/>
              </a:xfrm>
              <a:custGeom>
                <a:avLst/>
                <a:gdLst>
                  <a:gd name="T0" fmla="*/ 30 w 75"/>
                  <a:gd name="T1" fmla="*/ 14 h 89"/>
                  <a:gd name="T2" fmla="*/ 34 w 75"/>
                  <a:gd name="T3" fmla="*/ 5 h 89"/>
                  <a:gd name="T4" fmla="*/ 34 w 75"/>
                  <a:gd name="T5" fmla="*/ 5 h 89"/>
                  <a:gd name="T6" fmla="*/ 46 w 75"/>
                  <a:gd name="T7" fmla="*/ 0 h 89"/>
                  <a:gd name="T8" fmla="*/ 58 w 75"/>
                  <a:gd name="T9" fmla="*/ 5 h 89"/>
                  <a:gd name="T10" fmla="*/ 58 w 75"/>
                  <a:gd name="T11" fmla="*/ 5 h 89"/>
                  <a:gd name="T12" fmla="*/ 62 w 75"/>
                  <a:gd name="T13" fmla="*/ 17 h 89"/>
                  <a:gd name="T14" fmla="*/ 60 w 75"/>
                  <a:gd name="T15" fmla="*/ 26 h 89"/>
                  <a:gd name="T16" fmla="*/ 59 w 75"/>
                  <a:gd name="T17" fmla="*/ 28 h 89"/>
                  <a:gd name="T18" fmla="*/ 75 w 75"/>
                  <a:gd name="T19" fmla="*/ 28 h 89"/>
                  <a:gd name="T20" fmla="*/ 75 w 75"/>
                  <a:gd name="T21" fmla="*/ 43 h 89"/>
                  <a:gd name="T22" fmla="*/ 59 w 75"/>
                  <a:gd name="T23" fmla="*/ 43 h 89"/>
                  <a:gd name="T24" fmla="*/ 59 w 75"/>
                  <a:gd name="T25" fmla="*/ 46 h 89"/>
                  <a:gd name="T26" fmla="*/ 62 w 75"/>
                  <a:gd name="T27" fmla="*/ 58 h 89"/>
                  <a:gd name="T28" fmla="*/ 53 w 75"/>
                  <a:gd name="T29" fmla="*/ 80 h 89"/>
                  <a:gd name="T30" fmla="*/ 31 w 75"/>
                  <a:gd name="T31" fmla="*/ 89 h 89"/>
                  <a:gd name="T32" fmla="*/ 9 w 75"/>
                  <a:gd name="T33" fmla="*/ 80 h 89"/>
                  <a:gd name="T34" fmla="*/ 0 w 75"/>
                  <a:gd name="T35" fmla="*/ 58 h 89"/>
                  <a:gd name="T36" fmla="*/ 9 w 75"/>
                  <a:gd name="T37" fmla="*/ 36 h 89"/>
                  <a:gd name="T38" fmla="*/ 15 w 75"/>
                  <a:gd name="T39" fmla="*/ 31 h 89"/>
                  <a:gd name="T40" fmla="*/ 30 w 75"/>
                  <a:gd name="T41" fmla="*/ 14 h 89"/>
                  <a:gd name="T42" fmla="*/ 15 w 75"/>
                  <a:gd name="T43" fmla="*/ 57 h 89"/>
                  <a:gd name="T44" fmla="*/ 38 w 75"/>
                  <a:gd name="T45" fmla="*/ 43 h 89"/>
                  <a:gd name="T46" fmla="*/ 15 w 75"/>
                  <a:gd name="T47" fmla="*/ 57 h 89"/>
                  <a:gd name="T48" fmla="*/ 45 w 75"/>
                  <a:gd name="T49" fmla="*/ 44 h 89"/>
                  <a:gd name="T50" fmla="*/ 31 w 75"/>
                  <a:gd name="T51" fmla="*/ 38 h 89"/>
                  <a:gd name="T52" fmla="*/ 17 w 75"/>
                  <a:gd name="T53" fmla="*/ 44 h 89"/>
                  <a:gd name="T54" fmla="*/ 11 w 75"/>
                  <a:gd name="T55" fmla="*/ 58 h 89"/>
                  <a:gd name="T56" fmla="*/ 17 w 75"/>
                  <a:gd name="T57" fmla="*/ 72 h 89"/>
                  <a:gd name="T58" fmla="*/ 31 w 75"/>
                  <a:gd name="T59" fmla="*/ 78 h 89"/>
                  <a:gd name="T60" fmla="*/ 45 w 75"/>
                  <a:gd name="T61" fmla="*/ 72 h 89"/>
                  <a:gd name="T62" fmla="*/ 51 w 75"/>
                  <a:gd name="T63" fmla="*/ 58 h 89"/>
                  <a:gd name="T64" fmla="*/ 45 w 75"/>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89">
                    <a:moveTo>
                      <a:pt x="30" y="14"/>
                    </a:moveTo>
                    <a:cubicBezTo>
                      <a:pt x="30" y="11"/>
                      <a:pt x="32" y="7"/>
                      <a:pt x="34" y="5"/>
                    </a:cubicBezTo>
                    <a:cubicBezTo>
                      <a:pt x="34" y="5"/>
                      <a:pt x="34" y="5"/>
                      <a:pt x="34" y="5"/>
                    </a:cubicBezTo>
                    <a:cubicBezTo>
                      <a:pt x="37" y="2"/>
                      <a:pt x="42" y="0"/>
                      <a:pt x="46" y="0"/>
                    </a:cubicBezTo>
                    <a:cubicBezTo>
                      <a:pt x="51" y="0"/>
                      <a:pt x="55" y="2"/>
                      <a:pt x="58" y="5"/>
                    </a:cubicBezTo>
                    <a:cubicBezTo>
                      <a:pt x="58" y="5"/>
                      <a:pt x="58" y="5"/>
                      <a:pt x="58" y="5"/>
                    </a:cubicBezTo>
                    <a:cubicBezTo>
                      <a:pt x="61" y="8"/>
                      <a:pt x="62" y="12"/>
                      <a:pt x="62" y="17"/>
                    </a:cubicBezTo>
                    <a:cubicBezTo>
                      <a:pt x="62" y="20"/>
                      <a:pt x="61" y="23"/>
                      <a:pt x="60" y="26"/>
                    </a:cubicBezTo>
                    <a:cubicBezTo>
                      <a:pt x="59" y="28"/>
                      <a:pt x="59" y="28"/>
                      <a:pt x="59" y="28"/>
                    </a:cubicBezTo>
                    <a:cubicBezTo>
                      <a:pt x="75" y="28"/>
                      <a:pt x="75" y="28"/>
                      <a:pt x="75" y="28"/>
                    </a:cubicBezTo>
                    <a:cubicBezTo>
                      <a:pt x="75" y="43"/>
                      <a:pt x="75" y="43"/>
                      <a:pt x="75" y="43"/>
                    </a:cubicBezTo>
                    <a:cubicBezTo>
                      <a:pt x="59" y="43"/>
                      <a:pt x="59" y="43"/>
                      <a:pt x="59" y="43"/>
                    </a:cubicBezTo>
                    <a:cubicBezTo>
                      <a:pt x="59" y="46"/>
                      <a:pt x="59" y="46"/>
                      <a:pt x="59" y="46"/>
                    </a:cubicBezTo>
                    <a:cubicBezTo>
                      <a:pt x="61" y="50"/>
                      <a:pt x="62" y="54"/>
                      <a:pt x="62" y="58"/>
                    </a:cubicBezTo>
                    <a:cubicBezTo>
                      <a:pt x="62" y="67"/>
                      <a:pt x="58" y="74"/>
                      <a:pt x="53" y="80"/>
                    </a:cubicBezTo>
                    <a:cubicBezTo>
                      <a:pt x="47" y="85"/>
                      <a:pt x="39" y="89"/>
                      <a:pt x="31" y="89"/>
                    </a:cubicBezTo>
                    <a:cubicBezTo>
                      <a:pt x="22" y="89"/>
                      <a:pt x="15" y="85"/>
                      <a:pt x="9" y="80"/>
                    </a:cubicBezTo>
                    <a:cubicBezTo>
                      <a:pt x="4" y="74"/>
                      <a:pt x="0" y="67"/>
                      <a:pt x="0" y="58"/>
                    </a:cubicBezTo>
                    <a:cubicBezTo>
                      <a:pt x="0" y="50"/>
                      <a:pt x="4" y="42"/>
                      <a:pt x="9" y="36"/>
                    </a:cubicBezTo>
                    <a:cubicBezTo>
                      <a:pt x="11" y="34"/>
                      <a:pt x="13" y="33"/>
                      <a:pt x="15" y="31"/>
                    </a:cubicBezTo>
                    <a:cubicBezTo>
                      <a:pt x="30" y="14"/>
                      <a:pt x="30" y="14"/>
                      <a:pt x="30" y="14"/>
                    </a:cubicBezTo>
                    <a:close/>
                    <a:moveTo>
                      <a:pt x="15" y="57"/>
                    </a:moveTo>
                    <a:cubicBezTo>
                      <a:pt x="21" y="51"/>
                      <a:pt x="28" y="47"/>
                      <a:pt x="38" y="43"/>
                    </a:cubicBezTo>
                    <a:cubicBezTo>
                      <a:pt x="28" y="42"/>
                      <a:pt x="16" y="44"/>
                      <a:pt x="15" y="57"/>
                    </a:cubicBezTo>
                    <a:close/>
                    <a:moveTo>
                      <a:pt x="45" y="44"/>
                    </a:moveTo>
                    <a:cubicBezTo>
                      <a:pt x="41" y="40"/>
                      <a:pt x="36" y="38"/>
                      <a:pt x="31" y="38"/>
                    </a:cubicBezTo>
                    <a:cubicBezTo>
                      <a:pt x="25" y="38"/>
                      <a:pt x="20" y="40"/>
                      <a:pt x="17" y="44"/>
                    </a:cubicBezTo>
                    <a:cubicBezTo>
                      <a:pt x="13" y="48"/>
                      <a:pt x="11" y="53"/>
                      <a:pt x="11" y="58"/>
                    </a:cubicBezTo>
                    <a:cubicBezTo>
                      <a:pt x="11" y="64"/>
                      <a:pt x="13" y="69"/>
                      <a:pt x="17" y="72"/>
                    </a:cubicBezTo>
                    <a:cubicBezTo>
                      <a:pt x="20" y="76"/>
                      <a:pt x="25" y="78"/>
                      <a:pt x="31" y="78"/>
                    </a:cubicBezTo>
                    <a:cubicBezTo>
                      <a:pt x="36" y="78"/>
                      <a:pt x="41" y="76"/>
                      <a:pt x="45" y="72"/>
                    </a:cubicBezTo>
                    <a:cubicBezTo>
                      <a:pt x="49" y="69"/>
                      <a:pt x="51" y="64"/>
                      <a:pt x="51" y="58"/>
                    </a:cubicBezTo>
                    <a:cubicBezTo>
                      <a:pt x="51" y="53"/>
                      <a:pt x="49" y="48"/>
                      <a:pt x="4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4"/>
              <p:cNvSpPr>
                <a:spLocks noEditPoints="1"/>
              </p:cNvSpPr>
              <p:nvPr/>
            </p:nvSpPr>
            <p:spPr bwMode="auto">
              <a:xfrm>
                <a:off x="3845" y="2052"/>
                <a:ext cx="154" cy="216"/>
              </a:xfrm>
              <a:custGeom>
                <a:avLst/>
                <a:gdLst>
                  <a:gd name="T0" fmla="*/ 34 w 64"/>
                  <a:gd name="T1" fmla="*/ 14 h 89"/>
                  <a:gd name="T2" fmla="*/ 29 w 64"/>
                  <a:gd name="T3" fmla="*/ 5 h 89"/>
                  <a:gd name="T4" fmla="*/ 29 w 64"/>
                  <a:gd name="T5" fmla="*/ 5 h 89"/>
                  <a:gd name="T6" fmla="*/ 18 w 64"/>
                  <a:gd name="T7" fmla="*/ 0 h 89"/>
                  <a:gd name="T8" fmla="*/ 6 w 64"/>
                  <a:gd name="T9" fmla="*/ 5 h 89"/>
                  <a:gd name="T10" fmla="*/ 6 w 64"/>
                  <a:gd name="T11" fmla="*/ 5 h 89"/>
                  <a:gd name="T12" fmla="*/ 1 w 64"/>
                  <a:gd name="T13" fmla="*/ 17 h 89"/>
                  <a:gd name="T14" fmla="*/ 4 w 64"/>
                  <a:gd name="T15" fmla="*/ 26 h 89"/>
                  <a:gd name="T16" fmla="*/ 4 w 64"/>
                  <a:gd name="T17" fmla="*/ 28 h 89"/>
                  <a:gd name="T18" fmla="*/ 0 w 64"/>
                  <a:gd name="T19" fmla="*/ 28 h 89"/>
                  <a:gd name="T20" fmla="*/ 0 w 64"/>
                  <a:gd name="T21" fmla="*/ 42 h 89"/>
                  <a:gd name="T22" fmla="*/ 5 w 64"/>
                  <a:gd name="T23" fmla="*/ 42 h 89"/>
                  <a:gd name="T24" fmla="*/ 5 w 64"/>
                  <a:gd name="T25" fmla="*/ 46 h 89"/>
                  <a:gd name="T26" fmla="*/ 2 w 64"/>
                  <a:gd name="T27" fmla="*/ 58 h 89"/>
                  <a:gd name="T28" fmla="*/ 11 w 64"/>
                  <a:gd name="T29" fmla="*/ 80 h 89"/>
                  <a:gd name="T30" fmla="*/ 33 w 64"/>
                  <a:gd name="T31" fmla="*/ 89 h 89"/>
                  <a:gd name="T32" fmla="*/ 55 w 64"/>
                  <a:gd name="T33" fmla="*/ 80 h 89"/>
                  <a:gd name="T34" fmla="*/ 64 w 64"/>
                  <a:gd name="T35" fmla="*/ 58 h 89"/>
                  <a:gd name="T36" fmla="*/ 55 w 64"/>
                  <a:gd name="T37" fmla="*/ 36 h 89"/>
                  <a:gd name="T38" fmla="*/ 49 w 64"/>
                  <a:gd name="T39" fmla="*/ 31 h 89"/>
                  <a:gd name="T40" fmla="*/ 34 w 64"/>
                  <a:gd name="T41" fmla="*/ 14 h 89"/>
                  <a:gd name="T42" fmla="*/ 17 w 64"/>
                  <a:gd name="T43" fmla="*/ 57 h 89"/>
                  <a:gd name="T44" fmla="*/ 40 w 64"/>
                  <a:gd name="T45" fmla="*/ 43 h 89"/>
                  <a:gd name="T46" fmla="*/ 17 w 64"/>
                  <a:gd name="T47" fmla="*/ 57 h 89"/>
                  <a:gd name="T48" fmla="*/ 19 w 64"/>
                  <a:gd name="T49" fmla="*/ 44 h 89"/>
                  <a:gd name="T50" fmla="*/ 33 w 64"/>
                  <a:gd name="T51" fmla="*/ 38 h 89"/>
                  <a:gd name="T52" fmla="*/ 47 w 64"/>
                  <a:gd name="T53" fmla="*/ 44 h 89"/>
                  <a:gd name="T54" fmla="*/ 53 w 64"/>
                  <a:gd name="T55" fmla="*/ 58 h 89"/>
                  <a:gd name="T56" fmla="*/ 47 w 64"/>
                  <a:gd name="T57" fmla="*/ 72 h 89"/>
                  <a:gd name="T58" fmla="*/ 33 w 64"/>
                  <a:gd name="T59" fmla="*/ 78 h 89"/>
                  <a:gd name="T60" fmla="*/ 19 w 64"/>
                  <a:gd name="T61" fmla="*/ 72 h 89"/>
                  <a:gd name="T62" fmla="*/ 13 w 64"/>
                  <a:gd name="T63" fmla="*/ 58 h 89"/>
                  <a:gd name="T64" fmla="*/ 19 w 64"/>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89">
                    <a:moveTo>
                      <a:pt x="34" y="14"/>
                    </a:moveTo>
                    <a:cubicBezTo>
                      <a:pt x="33" y="11"/>
                      <a:pt x="32" y="7"/>
                      <a:pt x="29" y="5"/>
                    </a:cubicBezTo>
                    <a:cubicBezTo>
                      <a:pt x="29" y="5"/>
                      <a:pt x="29" y="5"/>
                      <a:pt x="29" y="5"/>
                    </a:cubicBezTo>
                    <a:cubicBezTo>
                      <a:pt x="26" y="2"/>
                      <a:pt x="22" y="0"/>
                      <a:pt x="18" y="0"/>
                    </a:cubicBezTo>
                    <a:cubicBezTo>
                      <a:pt x="13" y="0"/>
                      <a:pt x="9" y="2"/>
                      <a:pt x="6" y="5"/>
                    </a:cubicBezTo>
                    <a:cubicBezTo>
                      <a:pt x="6" y="5"/>
                      <a:pt x="6" y="5"/>
                      <a:pt x="6" y="5"/>
                    </a:cubicBezTo>
                    <a:cubicBezTo>
                      <a:pt x="3" y="8"/>
                      <a:pt x="1" y="12"/>
                      <a:pt x="1" y="17"/>
                    </a:cubicBezTo>
                    <a:cubicBezTo>
                      <a:pt x="1" y="20"/>
                      <a:pt x="2" y="23"/>
                      <a:pt x="4" y="26"/>
                    </a:cubicBezTo>
                    <a:cubicBezTo>
                      <a:pt x="4" y="28"/>
                      <a:pt x="4" y="28"/>
                      <a:pt x="4" y="28"/>
                    </a:cubicBezTo>
                    <a:cubicBezTo>
                      <a:pt x="0" y="28"/>
                      <a:pt x="0" y="28"/>
                      <a:pt x="0" y="28"/>
                    </a:cubicBezTo>
                    <a:cubicBezTo>
                      <a:pt x="0" y="42"/>
                      <a:pt x="0" y="42"/>
                      <a:pt x="0" y="42"/>
                    </a:cubicBezTo>
                    <a:cubicBezTo>
                      <a:pt x="5" y="42"/>
                      <a:pt x="5" y="42"/>
                      <a:pt x="5" y="42"/>
                    </a:cubicBezTo>
                    <a:cubicBezTo>
                      <a:pt x="5" y="46"/>
                      <a:pt x="5" y="46"/>
                      <a:pt x="5" y="46"/>
                    </a:cubicBezTo>
                    <a:cubicBezTo>
                      <a:pt x="3" y="50"/>
                      <a:pt x="2" y="54"/>
                      <a:pt x="2" y="58"/>
                    </a:cubicBezTo>
                    <a:cubicBezTo>
                      <a:pt x="2" y="67"/>
                      <a:pt x="6" y="74"/>
                      <a:pt x="11" y="80"/>
                    </a:cubicBezTo>
                    <a:cubicBezTo>
                      <a:pt x="17" y="85"/>
                      <a:pt x="24" y="89"/>
                      <a:pt x="33" y="89"/>
                    </a:cubicBezTo>
                    <a:cubicBezTo>
                      <a:pt x="41" y="89"/>
                      <a:pt x="49" y="85"/>
                      <a:pt x="55" y="80"/>
                    </a:cubicBezTo>
                    <a:cubicBezTo>
                      <a:pt x="60" y="74"/>
                      <a:pt x="64" y="67"/>
                      <a:pt x="64" y="58"/>
                    </a:cubicBezTo>
                    <a:cubicBezTo>
                      <a:pt x="64" y="50"/>
                      <a:pt x="60" y="42"/>
                      <a:pt x="55" y="36"/>
                    </a:cubicBezTo>
                    <a:cubicBezTo>
                      <a:pt x="53" y="34"/>
                      <a:pt x="51" y="33"/>
                      <a:pt x="49" y="31"/>
                    </a:cubicBezTo>
                    <a:cubicBezTo>
                      <a:pt x="34" y="14"/>
                      <a:pt x="34" y="14"/>
                      <a:pt x="34" y="14"/>
                    </a:cubicBezTo>
                    <a:close/>
                    <a:moveTo>
                      <a:pt x="17" y="57"/>
                    </a:moveTo>
                    <a:cubicBezTo>
                      <a:pt x="18" y="44"/>
                      <a:pt x="30" y="42"/>
                      <a:pt x="40" y="43"/>
                    </a:cubicBezTo>
                    <a:cubicBezTo>
                      <a:pt x="30" y="47"/>
                      <a:pt x="23" y="51"/>
                      <a:pt x="17" y="57"/>
                    </a:cubicBezTo>
                    <a:close/>
                    <a:moveTo>
                      <a:pt x="19" y="44"/>
                    </a:moveTo>
                    <a:cubicBezTo>
                      <a:pt x="22" y="40"/>
                      <a:pt x="27" y="38"/>
                      <a:pt x="33" y="38"/>
                    </a:cubicBezTo>
                    <a:cubicBezTo>
                      <a:pt x="38" y="38"/>
                      <a:pt x="43" y="40"/>
                      <a:pt x="47" y="44"/>
                    </a:cubicBezTo>
                    <a:cubicBezTo>
                      <a:pt x="51" y="48"/>
                      <a:pt x="53" y="53"/>
                      <a:pt x="53" y="58"/>
                    </a:cubicBezTo>
                    <a:cubicBezTo>
                      <a:pt x="53" y="64"/>
                      <a:pt x="51" y="69"/>
                      <a:pt x="47" y="72"/>
                    </a:cubicBezTo>
                    <a:cubicBezTo>
                      <a:pt x="43" y="76"/>
                      <a:pt x="38" y="78"/>
                      <a:pt x="33" y="78"/>
                    </a:cubicBezTo>
                    <a:cubicBezTo>
                      <a:pt x="27" y="78"/>
                      <a:pt x="22" y="76"/>
                      <a:pt x="19" y="72"/>
                    </a:cubicBezTo>
                    <a:cubicBezTo>
                      <a:pt x="15" y="69"/>
                      <a:pt x="13" y="64"/>
                      <a:pt x="13" y="58"/>
                    </a:cubicBezTo>
                    <a:cubicBezTo>
                      <a:pt x="13" y="53"/>
                      <a:pt x="15" y="48"/>
                      <a:pt x="1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nvGrpSpPr>
          <p:cNvPr id="13" name="组合 12"/>
          <p:cNvGrpSpPr/>
          <p:nvPr/>
        </p:nvGrpSpPr>
        <p:grpSpPr>
          <a:xfrm>
            <a:off x="1546678" y="3543594"/>
            <a:ext cx="1747651" cy="650707"/>
            <a:chOff x="2037820" y="4821519"/>
            <a:chExt cx="2367189" cy="885372"/>
          </a:xfrm>
        </p:grpSpPr>
        <p:sp>
          <p:nvSpPr>
            <p:cNvPr id="14" name="流程图: 可选过程 13"/>
            <p:cNvSpPr/>
            <p:nvPr/>
          </p:nvSpPr>
          <p:spPr>
            <a:xfrm>
              <a:off x="2037820" y="4821519"/>
              <a:ext cx="2367189" cy="885372"/>
            </a:xfrm>
            <a:prstGeom prst="flowChartAlternateProcess">
              <a:avLst/>
            </a:prstGeom>
            <a:noFill/>
            <a:ln w="25400">
              <a:solidFill>
                <a:srgbClr val="2E97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43"/>
            <p:cNvSpPr txBox="1"/>
            <p:nvPr/>
          </p:nvSpPr>
          <p:spPr>
            <a:xfrm>
              <a:off x="2103478" y="4887595"/>
              <a:ext cx="2259776" cy="506189"/>
            </a:xfrm>
            <a:prstGeom prst="rect">
              <a:avLst/>
            </a:prstGeom>
            <a:noFill/>
          </p:spPr>
          <p:txBody>
            <a:bodyPr wrap="square" rtlCol="0">
              <a:spAutoFit/>
            </a:bodyPr>
            <a:lstStyle/>
            <a:p>
              <a:pPr>
                <a:lnSpc>
                  <a:spcPct val="125000"/>
                </a:lnSpc>
              </a:pPr>
              <a:r>
                <a:rPr lang="zh-CN" altLang="en-US" dirty="0">
                  <a:cs typeface="+mn-ea"/>
                  <a:sym typeface="+mn-lt"/>
                </a:rPr>
                <a:t>输入文字信息</a:t>
              </a:r>
            </a:p>
          </p:txBody>
        </p:sp>
      </p:grpSp>
      <p:grpSp>
        <p:nvGrpSpPr>
          <p:cNvPr id="16" name="组合 15"/>
          <p:cNvGrpSpPr/>
          <p:nvPr/>
        </p:nvGrpSpPr>
        <p:grpSpPr>
          <a:xfrm>
            <a:off x="4415384" y="1767423"/>
            <a:ext cx="1566196" cy="1559137"/>
            <a:chOff x="5921248" y="2404809"/>
            <a:chExt cx="2121408" cy="2121408"/>
          </a:xfrm>
        </p:grpSpPr>
        <p:sp>
          <p:nvSpPr>
            <p:cNvPr id="17" name="椭圆 16"/>
            <p:cNvSpPr/>
            <p:nvPr/>
          </p:nvSpPr>
          <p:spPr>
            <a:xfrm>
              <a:off x="5921248" y="2404809"/>
              <a:ext cx="2121408" cy="2121408"/>
            </a:xfrm>
            <a:prstGeom prst="ellipse">
              <a:avLst/>
            </a:prstGeom>
            <a:solidFill>
              <a:srgbClr val="2E97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Freeform 9"/>
            <p:cNvSpPr>
              <a:spLocks noEditPoints="1"/>
            </p:cNvSpPr>
            <p:nvPr/>
          </p:nvSpPr>
          <p:spPr bwMode="auto">
            <a:xfrm>
              <a:off x="6568408" y="3133725"/>
              <a:ext cx="827088" cy="663575"/>
            </a:xfrm>
            <a:custGeom>
              <a:avLst/>
              <a:gdLst>
                <a:gd name="T0" fmla="*/ 328 w 521"/>
                <a:gd name="T1" fmla="*/ 65 h 418"/>
                <a:gd name="T2" fmla="*/ 332 w 521"/>
                <a:gd name="T3" fmla="*/ 23 h 418"/>
                <a:gd name="T4" fmla="*/ 351 w 521"/>
                <a:gd name="T5" fmla="*/ 0 h 418"/>
                <a:gd name="T6" fmla="*/ 521 w 521"/>
                <a:gd name="T7" fmla="*/ 0 h 418"/>
                <a:gd name="T8" fmla="*/ 521 w 521"/>
                <a:gd name="T9" fmla="*/ 394 h 418"/>
                <a:gd name="T10" fmla="*/ 503 w 521"/>
                <a:gd name="T11" fmla="*/ 418 h 418"/>
                <a:gd name="T12" fmla="*/ 332 w 521"/>
                <a:gd name="T13" fmla="*/ 418 h 418"/>
                <a:gd name="T14" fmla="*/ 332 w 521"/>
                <a:gd name="T15" fmla="*/ 339 h 418"/>
                <a:gd name="T16" fmla="*/ 235 w 521"/>
                <a:gd name="T17" fmla="*/ 339 h 418"/>
                <a:gd name="T18" fmla="*/ 258 w 521"/>
                <a:gd name="T19" fmla="*/ 381 h 418"/>
                <a:gd name="T20" fmla="*/ 79 w 521"/>
                <a:gd name="T21" fmla="*/ 418 h 418"/>
                <a:gd name="T22" fmla="*/ 106 w 521"/>
                <a:gd name="T23" fmla="*/ 381 h 418"/>
                <a:gd name="T24" fmla="*/ 24 w 521"/>
                <a:gd name="T25" fmla="*/ 339 h 418"/>
                <a:gd name="T26" fmla="*/ 0 w 521"/>
                <a:gd name="T27" fmla="*/ 316 h 418"/>
                <a:gd name="T28" fmla="*/ 0 w 521"/>
                <a:gd name="T29" fmla="*/ 65 h 418"/>
                <a:gd name="T30" fmla="*/ 24 w 521"/>
                <a:gd name="T31" fmla="*/ 65 h 418"/>
                <a:gd name="T32" fmla="*/ 116 w 521"/>
                <a:gd name="T33" fmla="*/ 260 h 418"/>
                <a:gd name="T34" fmla="*/ 93 w 521"/>
                <a:gd name="T35" fmla="*/ 190 h 418"/>
                <a:gd name="T36" fmla="*/ 93 w 521"/>
                <a:gd name="T37" fmla="*/ 260 h 418"/>
                <a:gd name="T38" fmla="*/ 258 w 521"/>
                <a:gd name="T39" fmla="*/ 260 h 418"/>
                <a:gd name="T40" fmla="*/ 231 w 521"/>
                <a:gd name="T41" fmla="*/ 139 h 418"/>
                <a:gd name="T42" fmla="*/ 231 w 521"/>
                <a:gd name="T43" fmla="*/ 260 h 418"/>
                <a:gd name="T44" fmla="*/ 222 w 521"/>
                <a:gd name="T45" fmla="*/ 260 h 418"/>
                <a:gd name="T46" fmla="*/ 199 w 521"/>
                <a:gd name="T47" fmla="*/ 218 h 418"/>
                <a:gd name="T48" fmla="*/ 199 w 521"/>
                <a:gd name="T49" fmla="*/ 260 h 418"/>
                <a:gd name="T50" fmla="*/ 185 w 521"/>
                <a:gd name="T51" fmla="*/ 260 h 418"/>
                <a:gd name="T52" fmla="*/ 162 w 521"/>
                <a:gd name="T53" fmla="*/ 204 h 418"/>
                <a:gd name="T54" fmla="*/ 162 w 521"/>
                <a:gd name="T55" fmla="*/ 260 h 418"/>
                <a:gd name="T56" fmla="*/ 153 w 521"/>
                <a:gd name="T57" fmla="*/ 260 h 418"/>
                <a:gd name="T58" fmla="*/ 129 w 521"/>
                <a:gd name="T59" fmla="*/ 172 h 418"/>
                <a:gd name="T60" fmla="*/ 129 w 521"/>
                <a:gd name="T61" fmla="*/ 260 h 418"/>
                <a:gd name="T62" fmla="*/ 480 w 521"/>
                <a:gd name="T63" fmla="*/ 148 h 418"/>
                <a:gd name="T64" fmla="*/ 397 w 521"/>
                <a:gd name="T65" fmla="*/ 121 h 418"/>
                <a:gd name="T66" fmla="*/ 480 w 521"/>
                <a:gd name="T67" fmla="*/ 79 h 418"/>
                <a:gd name="T68" fmla="*/ 374 w 521"/>
                <a:gd name="T69" fmla="*/ 46 h 418"/>
                <a:gd name="T70" fmla="*/ 480 w 521"/>
                <a:gd name="T71" fmla="*/ 376 h 418"/>
                <a:gd name="T72" fmla="*/ 397 w 521"/>
                <a:gd name="T73" fmla="*/ 190 h 418"/>
                <a:gd name="T74" fmla="*/ 397 w 521"/>
                <a:gd name="T75" fmla="*/ 148 h 418"/>
                <a:gd name="T76" fmla="*/ 42 w 521"/>
                <a:gd name="T77" fmla="*/ 111 h 418"/>
                <a:gd name="T78" fmla="*/ 309 w 521"/>
                <a:gd name="T79" fmla="*/ 2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1" h="418">
                  <a:moveTo>
                    <a:pt x="24" y="65"/>
                  </a:moveTo>
                  <a:lnTo>
                    <a:pt x="328" y="65"/>
                  </a:lnTo>
                  <a:lnTo>
                    <a:pt x="332" y="65"/>
                  </a:lnTo>
                  <a:lnTo>
                    <a:pt x="332" y="23"/>
                  </a:lnTo>
                  <a:lnTo>
                    <a:pt x="332" y="0"/>
                  </a:lnTo>
                  <a:lnTo>
                    <a:pt x="351" y="0"/>
                  </a:lnTo>
                  <a:lnTo>
                    <a:pt x="503" y="0"/>
                  </a:lnTo>
                  <a:lnTo>
                    <a:pt x="521" y="0"/>
                  </a:lnTo>
                  <a:lnTo>
                    <a:pt x="521" y="23"/>
                  </a:lnTo>
                  <a:lnTo>
                    <a:pt x="521" y="394"/>
                  </a:lnTo>
                  <a:lnTo>
                    <a:pt x="521" y="418"/>
                  </a:lnTo>
                  <a:lnTo>
                    <a:pt x="503" y="418"/>
                  </a:lnTo>
                  <a:lnTo>
                    <a:pt x="351" y="418"/>
                  </a:lnTo>
                  <a:lnTo>
                    <a:pt x="332" y="418"/>
                  </a:lnTo>
                  <a:lnTo>
                    <a:pt x="332" y="394"/>
                  </a:lnTo>
                  <a:lnTo>
                    <a:pt x="332" y="339"/>
                  </a:lnTo>
                  <a:lnTo>
                    <a:pt x="328" y="339"/>
                  </a:lnTo>
                  <a:lnTo>
                    <a:pt x="235" y="339"/>
                  </a:lnTo>
                  <a:lnTo>
                    <a:pt x="235" y="381"/>
                  </a:lnTo>
                  <a:lnTo>
                    <a:pt x="258" y="381"/>
                  </a:lnTo>
                  <a:lnTo>
                    <a:pt x="258" y="418"/>
                  </a:lnTo>
                  <a:lnTo>
                    <a:pt x="79" y="418"/>
                  </a:lnTo>
                  <a:lnTo>
                    <a:pt x="79" y="381"/>
                  </a:lnTo>
                  <a:lnTo>
                    <a:pt x="106" y="381"/>
                  </a:lnTo>
                  <a:lnTo>
                    <a:pt x="106" y="339"/>
                  </a:lnTo>
                  <a:lnTo>
                    <a:pt x="24" y="339"/>
                  </a:lnTo>
                  <a:lnTo>
                    <a:pt x="0" y="339"/>
                  </a:lnTo>
                  <a:lnTo>
                    <a:pt x="0" y="316"/>
                  </a:lnTo>
                  <a:lnTo>
                    <a:pt x="0" y="88"/>
                  </a:lnTo>
                  <a:lnTo>
                    <a:pt x="0" y="65"/>
                  </a:lnTo>
                  <a:lnTo>
                    <a:pt x="24" y="65"/>
                  </a:lnTo>
                  <a:lnTo>
                    <a:pt x="24" y="65"/>
                  </a:lnTo>
                  <a:close/>
                  <a:moveTo>
                    <a:pt x="93" y="260"/>
                  </a:moveTo>
                  <a:lnTo>
                    <a:pt x="116" y="260"/>
                  </a:lnTo>
                  <a:lnTo>
                    <a:pt x="116" y="190"/>
                  </a:lnTo>
                  <a:lnTo>
                    <a:pt x="93" y="190"/>
                  </a:lnTo>
                  <a:lnTo>
                    <a:pt x="93" y="260"/>
                  </a:lnTo>
                  <a:lnTo>
                    <a:pt x="93" y="260"/>
                  </a:lnTo>
                  <a:close/>
                  <a:moveTo>
                    <a:pt x="231" y="260"/>
                  </a:moveTo>
                  <a:lnTo>
                    <a:pt x="258" y="260"/>
                  </a:lnTo>
                  <a:lnTo>
                    <a:pt x="258" y="139"/>
                  </a:lnTo>
                  <a:lnTo>
                    <a:pt x="231" y="139"/>
                  </a:lnTo>
                  <a:lnTo>
                    <a:pt x="231" y="260"/>
                  </a:lnTo>
                  <a:lnTo>
                    <a:pt x="231" y="260"/>
                  </a:lnTo>
                  <a:close/>
                  <a:moveTo>
                    <a:pt x="199" y="260"/>
                  </a:moveTo>
                  <a:lnTo>
                    <a:pt x="222" y="260"/>
                  </a:lnTo>
                  <a:lnTo>
                    <a:pt x="222" y="218"/>
                  </a:lnTo>
                  <a:lnTo>
                    <a:pt x="199" y="218"/>
                  </a:lnTo>
                  <a:lnTo>
                    <a:pt x="199" y="260"/>
                  </a:lnTo>
                  <a:lnTo>
                    <a:pt x="199" y="260"/>
                  </a:lnTo>
                  <a:close/>
                  <a:moveTo>
                    <a:pt x="162" y="260"/>
                  </a:moveTo>
                  <a:lnTo>
                    <a:pt x="185" y="260"/>
                  </a:lnTo>
                  <a:lnTo>
                    <a:pt x="185" y="204"/>
                  </a:lnTo>
                  <a:lnTo>
                    <a:pt x="162" y="204"/>
                  </a:lnTo>
                  <a:lnTo>
                    <a:pt x="162" y="260"/>
                  </a:lnTo>
                  <a:lnTo>
                    <a:pt x="162" y="260"/>
                  </a:lnTo>
                  <a:close/>
                  <a:moveTo>
                    <a:pt x="129" y="260"/>
                  </a:moveTo>
                  <a:lnTo>
                    <a:pt x="153" y="260"/>
                  </a:lnTo>
                  <a:lnTo>
                    <a:pt x="153" y="172"/>
                  </a:lnTo>
                  <a:lnTo>
                    <a:pt x="129" y="172"/>
                  </a:lnTo>
                  <a:lnTo>
                    <a:pt x="129" y="260"/>
                  </a:lnTo>
                  <a:lnTo>
                    <a:pt x="129" y="260"/>
                  </a:lnTo>
                  <a:close/>
                  <a:moveTo>
                    <a:pt x="397" y="148"/>
                  </a:moveTo>
                  <a:lnTo>
                    <a:pt x="480" y="148"/>
                  </a:lnTo>
                  <a:lnTo>
                    <a:pt x="480" y="121"/>
                  </a:lnTo>
                  <a:lnTo>
                    <a:pt x="397" y="121"/>
                  </a:lnTo>
                  <a:lnTo>
                    <a:pt x="397" y="79"/>
                  </a:lnTo>
                  <a:lnTo>
                    <a:pt x="480" y="79"/>
                  </a:lnTo>
                  <a:lnTo>
                    <a:pt x="480" y="46"/>
                  </a:lnTo>
                  <a:lnTo>
                    <a:pt x="374" y="46"/>
                  </a:lnTo>
                  <a:lnTo>
                    <a:pt x="374" y="376"/>
                  </a:lnTo>
                  <a:lnTo>
                    <a:pt x="480" y="376"/>
                  </a:lnTo>
                  <a:lnTo>
                    <a:pt x="480" y="190"/>
                  </a:lnTo>
                  <a:lnTo>
                    <a:pt x="397" y="190"/>
                  </a:lnTo>
                  <a:lnTo>
                    <a:pt x="397" y="148"/>
                  </a:lnTo>
                  <a:lnTo>
                    <a:pt x="397" y="148"/>
                  </a:lnTo>
                  <a:close/>
                  <a:moveTo>
                    <a:pt x="309" y="111"/>
                  </a:moveTo>
                  <a:lnTo>
                    <a:pt x="42" y="111"/>
                  </a:lnTo>
                  <a:lnTo>
                    <a:pt x="42" y="297"/>
                  </a:lnTo>
                  <a:lnTo>
                    <a:pt x="309" y="297"/>
                  </a:lnTo>
                  <a:lnTo>
                    <a:pt x="309" y="111"/>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9" name="组合 18"/>
          <p:cNvGrpSpPr/>
          <p:nvPr/>
        </p:nvGrpSpPr>
        <p:grpSpPr>
          <a:xfrm>
            <a:off x="4324657" y="3543594"/>
            <a:ext cx="1747651" cy="650707"/>
            <a:chOff x="5955624" y="4821519"/>
            <a:chExt cx="2367189" cy="885372"/>
          </a:xfrm>
        </p:grpSpPr>
        <p:sp>
          <p:nvSpPr>
            <p:cNvPr id="20" name="文本框 48"/>
            <p:cNvSpPr txBox="1"/>
            <p:nvPr/>
          </p:nvSpPr>
          <p:spPr>
            <a:xfrm>
              <a:off x="5991800" y="4887595"/>
              <a:ext cx="2300533" cy="506189"/>
            </a:xfrm>
            <a:prstGeom prst="rect">
              <a:avLst/>
            </a:prstGeom>
            <a:noFill/>
          </p:spPr>
          <p:txBody>
            <a:bodyPr wrap="square" rtlCol="0">
              <a:spAutoFit/>
            </a:bodyPr>
            <a:lstStyle/>
            <a:p>
              <a:pPr>
                <a:lnSpc>
                  <a:spcPct val="125000"/>
                </a:lnSpc>
              </a:pPr>
              <a:r>
                <a:rPr lang="zh-CN" altLang="en-US" dirty="0">
                  <a:cs typeface="+mn-ea"/>
                  <a:sym typeface="+mn-lt"/>
                </a:rPr>
                <a:t>输入文字信息</a:t>
              </a:r>
            </a:p>
          </p:txBody>
        </p:sp>
        <p:sp>
          <p:nvSpPr>
            <p:cNvPr id="21" name="流程图: 可选过程 20"/>
            <p:cNvSpPr/>
            <p:nvPr/>
          </p:nvSpPr>
          <p:spPr>
            <a:xfrm>
              <a:off x="5955624" y="4821519"/>
              <a:ext cx="2367189" cy="885372"/>
            </a:xfrm>
            <a:prstGeom prst="flowChartAlternateProcess">
              <a:avLst/>
            </a:prstGeom>
            <a:noFill/>
            <a:ln w="25400">
              <a:solidFill>
                <a:srgbClr val="2E97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5807898" y="1767423"/>
            <a:ext cx="1566196" cy="1559137"/>
            <a:chOff x="7811008" y="2404809"/>
            <a:chExt cx="2121408" cy="2121408"/>
          </a:xfrm>
        </p:grpSpPr>
        <p:sp>
          <p:nvSpPr>
            <p:cNvPr id="23" name="椭圆 22"/>
            <p:cNvSpPr/>
            <p:nvPr/>
          </p:nvSpPr>
          <p:spPr>
            <a:xfrm>
              <a:off x="7811008" y="2404809"/>
              <a:ext cx="2121408" cy="2121408"/>
            </a:xfrm>
            <a:prstGeom prst="ellipse">
              <a:avLst/>
            </a:prstGeom>
            <a:solidFill>
              <a:srgbClr val="2E97B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Freeform 18"/>
            <p:cNvSpPr>
              <a:spLocks noEditPoints="1"/>
            </p:cNvSpPr>
            <p:nvPr/>
          </p:nvSpPr>
          <p:spPr bwMode="auto">
            <a:xfrm>
              <a:off x="8531978" y="3059483"/>
              <a:ext cx="676719" cy="820349"/>
            </a:xfrm>
            <a:custGeom>
              <a:avLst/>
              <a:gdLst>
                <a:gd name="T0" fmla="*/ 17 w 101"/>
                <a:gd name="T1" fmla="*/ 16 h 123"/>
                <a:gd name="T2" fmla="*/ 66 w 101"/>
                <a:gd name="T3" fmla="*/ 10 h 123"/>
                <a:gd name="T4" fmla="*/ 73 w 101"/>
                <a:gd name="T5" fmla="*/ 16 h 123"/>
                <a:gd name="T6" fmla="*/ 73 w 101"/>
                <a:gd name="T7" fmla="*/ 18 h 123"/>
                <a:gd name="T8" fmla="*/ 28 w 101"/>
                <a:gd name="T9" fmla="*/ 24 h 123"/>
                <a:gd name="T10" fmla="*/ 23 w 101"/>
                <a:gd name="T11" fmla="*/ 31 h 123"/>
                <a:gd name="T12" fmla="*/ 23 w 101"/>
                <a:gd name="T13" fmla="*/ 99 h 123"/>
                <a:gd name="T14" fmla="*/ 17 w 101"/>
                <a:gd name="T15" fmla="*/ 99 h 123"/>
                <a:gd name="T16" fmla="*/ 17 w 101"/>
                <a:gd name="T17" fmla="*/ 16 h 123"/>
                <a:gd name="T18" fmla="*/ 54 w 101"/>
                <a:gd name="T19" fmla="*/ 49 h 123"/>
                <a:gd name="T20" fmla="*/ 54 w 101"/>
                <a:gd name="T21" fmla="*/ 66 h 123"/>
                <a:gd name="T22" fmla="*/ 92 w 101"/>
                <a:gd name="T23" fmla="*/ 61 h 123"/>
                <a:gd name="T24" fmla="*/ 92 w 101"/>
                <a:gd name="T25" fmla="*/ 44 h 123"/>
                <a:gd name="T26" fmla="*/ 54 w 101"/>
                <a:gd name="T27" fmla="*/ 49 h 123"/>
                <a:gd name="T28" fmla="*/ 45 w 101"/>
                <a:gd name="T29" fmla="*/ 38 h 123"/>
                <a:gd name="T30" fmla="*/ 45 w 101"/>
                <a:gd name="T31" fmla="*/ 121 h 123"/>
                <a:gd name="T32" fmla="*/ 93 w 101"/>
                <a:gd name="T33" fmla="*/ 115 h 123"/>
                <a:gd name="T34" fmla="*/ 101 w 101"/>
                <a:gd name="T35" fmla="*/ 107 h 123"/>
                <a:gd name="T36" fmla="*/ 101 w 101"/>
                <a:gd name="T37" fmla="*/ 38 h 123"/>
                <a:gd name="T38" fmla="*/ 93 w 101"/>
                <a:gd name="T39" fmla="*/ 32 h 123"/>
                <a:gd name="T40" fmla="*/ 45 w 101"/>
                <a:gd name="T41" fmla="*/ 38 h 123"/>
                <a:gd name="T42" fmla="*/ 30 w 101"/>
                <a:gd name="T43" fmla="*/ 29 h 123"/>
                <a:gd name="T44" fmla="*/ 27 w 101"/>
                <a:gd name="T45" fmla="*/ 31 h 123"/>
                <a:gd name="T46" fmla="*/ 27 w 101"/>
                <a:gd name="T47" fmla="*/ 111 h 123"/>
                <a:gd name="T48" fmla="*/ 30 w 101"/>
                <a:gd name="T49" fmla="*/ 116 h 123"/>
                <a:gd name="T50" fmla="*/ 38 w 101"/>
                <a:gd name="T51" fmla="*/ 122 h 123"/>
                <a:gd name="T52" fmla="*/ 41 w 101"/>
                <a:gd name="T53" fmla="*/ 119 h 123"/>
                <a:gd name="T54" fmla="*/ 41 w 101"/>
                <a:gd name="T55" fmla="*/ 39 h 123"/>
                <a:gd name="T56" fmla="*/ 38 w 101"/>
                <a:gd name="T57" fmla="*/ 34 h 123"/>
                <a:gd name="T58" fmla="*/ 30 w 101"/>
                <a:gd name="T59" fmla="*/ 29 h 123"/>
                <a:gd name="T60" fmla="*/ 36 w 101"/>
                <a:gd name="T61" fmla="*/ 27 h 123"/>
                <a:gd name="T62" fmla="*/ 41 w 101"/>
                <a:gd name="T63" fmla="*/ 31 h 123"/>
                <a:gd name="T64" fmla="*/ 42 w 101"/>
                <a:gd name="T65" fmla="*/ 31 h 123"/>
                <a:gd name="T66" fmla="*/ 88 w 101"/>
                <a:gd name="T67" fmla="*/ 25 h 123"/>
                <a:gd name="T68" fmla="*/ 81 w 101"/>
                <a:gd name="T69" fmla="*/ 22 h 123"/>
                <a:gd name="T70" fmla="*/ 36 w 101"/>
                <a:gd name="T71" fmla="*/ 27 h 123"/>
                <a:gd name="T72" fmla="*/ 2 w 101"/>
                <a:gd name="T73" fmla="*/ 7 h 123"/>
                <a:gd name="T74" fmla="*/ 11 w 101"/>
                <a:gd name="T75" fmla="*/ 13 h 123"/>
                <a:gd name="T76" fmla="*/ 13 w 101"/>
                <a:gd name="T77" fmla="*/ 18 h 123"/>
                <a:gd name="T78" fmla="*/ 13 w 101"/>
                <a:gd name="T79" fmla="*/ 98 h 123"/>
                <a:gd name="T80" fmla="*/ 11 w 101"/>
                <a:gd name="T81" fmla="*/ 100 h 123"/>
                <a:gd name="T82" fmla="*/ 2 w 101"/>
                <a:gd name="T83" fmla="*/ 95 h 123"/>
                <a:gd name="T84" fmla="*/ 0 w 101"/>
                <a:gd name="T85" fmla="*/ 89 h 123"/>
                <a:gd name="T86" fmla="*/ 0 w 101"/>
                <a:gd name="T87" fmla="*/ 9 h 123"/>
                <a:gd name="T88" fmla="*/ 2 w 101"/>
                <a:gd name="T89" fmla="*/ 7 h 123"/>
                <a:gd name="T90" fmla="*/ 8 w 101"/>
                <a:gd name="T91" fmla="*/ 6 h 123"/>
                <a:gd name="T92" fmla="*/ 13 w 101"/>
                <a:gd name="T93" fmla="*/ 9 h 123"/>
                <a:gd name="T94" fmla="*/ 14 w 101"/>
                <a:gd name="T95" fmla="*/ 10 h 123"/>
                <a:gd name="T96" fmla="*/ 60 w 101"/>
                <a:gd name="T97" fmla="*/ 4 h 123"/>
                <a:gd name="T98" fmla="*/ 53 w 101"/>
                <a:gd name="T99" fmla="*/ 0 h 123"/>
                <a:gd name="T100" fmla="*/ 8 w 101"/>
                <a:gd name="T10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1" h="123">
                  <a:moveTo>
                    <a:pt x="17" y="16"/>
                  </a:moveTo>
                  <a:cubicBezTo>
                    <a:pt x="66" y="10"/>
                    <a:pt x="66" y="10"/>
                    <a:pt x="66" y="10"/>
                  </a:cubicBezTo>
                  <a:cubicBezTo>
                    <a:pt x="70" y="10"/>
                    <a:pt x="73" y="12"/>
                    <a:pt x="73" y="16"/>
                  </a:cubicBezTo>
                  <a:cubicBezTo>
                    <a:pt x="73" y="18"/>
                    <a:pt x="73" y="18"/>
                    <a:pt x="73" y="18"/>
                  </a:cubicBezTo>
                  <a:cubicBezTo>
                    <a:pt x="28" y="24"/>
                    <a:pt x="28" y="24"/>
                    <a:pt x="28" y="24"/>
                  </a:cubicBezTo>
                  <a:cubicBezTo>
                    <a:pt x="24" y="25"/>
                    <a:pt x="23" y="27"/>
                    <a:pt x="23" y="31"/>
                  </a:cubicBezTo>
                  <a:cubicBezTo>
                    <a:pt x="23" y="99"/>
                    <a:pt x="23" y="99"/>
                    <a:pt x="23" y="99"/>
                  </a:cubicBezTo>
                  <a:cubicBezTo>
                    <a:pt x="17" y="99"/>
                    <a:pt x="17" y="99"/>
                    <a:pt x="17" y="99"/>
                  </a:cubicBezTo>
                  <a:cubicBezTo>
                    <a:pt x="17" y="16"/>
                    <a:pt x="17" y="16"/>
                    <a:pt x="17" y="16"/>
                  </a:cubicBezTo>
                  <a:close/>
                  <a:moveTo>
                    <a:pt x="54" y="49"/>
                  </a:moveTo>
                  <a:cubicBezTo>
                    <a:pt x="54" y="66"/>
                    <a:pt x="54" y="66"/>
                    <a:pt x="54" y="66"/>
                  </a:cubicBezTo>
                  <a:cubicBezTo>
                    <a:pt x="92" y="61"/>
                    <a:pt x="92" y="61"/>
                    <a:pt x="92" y="61"/>
                  </a:cubicBezTo>
                  <a:cubicBezTo>
                    <a:pt x="92" y="44"/>
                    <a:pt x="92" y="44"/>
                    <a:pt x="92" y="44"/>
                  </a:cubicBezTo>
                  <a:cubicBezTo>
                    <a:pt x="54" y="49"/>
                    <a:pt x="54" y="49"/>
                    <a:pt x="54" y="49"/>
                  </a:cubicBezTo>
                  <a:close/>
                  <a:moveTo>
                    <a:pt x="45" y="38"/>
                  </a:moveTo>
                  <a:cubicBezTo>
                    <a:pt x="45" y="121"/>
                    <a:pt x="45" y="121"/>
                    <a:pt x="45" y="121"/>
                  </a:cubicBezTo>
                  <a:cubicBezTo>
                    <a:pt x="93" y="115"/>
                    <a:pt x="93" y="115"/>
                    <a:pt x="93" y="115"/>
                  </a:cubicBezTo>
                  <a:cubicBezTo>
                    <a:pt x="97" y="114"/>
                    <a:pt x="101" y="111"/>
                    <a:pt x="101" y="107"/>
                  </a:cubicBezTo>
                  <a:cubicBezTo>
                    <a:pt x="101" y="38"/>
                    <a:pt x="101" y="38"/>
                    <a:pt x="101" y="38"/>
                  </a:cubicBezTo>
                  <a:cubicBezTo>
                    <a:pt x="101" y="34"/>
                    <a:pt x="97" y="31"/>
                    <a:pt x="93" y="32"/>
                  </a:cubicBezTo>
                  <a:cubicBezTo>
                    <a:pt x="45" y="38"/>
                    <a:pt x="45" y="38"/>
                    <a:pt x="45" y="38"/>
                  </a:cubicBezTo>
                  <a:close/>
                  <a:moveTo>
                    <a:pt x="30" y="29"/>
                  </a:moveTo>
                  <a:cubicBezTo>
                    <a:pt x="28" y="28"/>
                    <a:pt x="27" y="29"/>
                    <a:pt x="27" y="31"/>
                  </a:cubicBezTo>
                  <a:cubicBezTo>
                    <a:pt x="27" y="111"/>
                    <a:pt x="27" y="111"/>
                    <a:pt x="27" y="111"/>
                  </a:cubicBezTo>
                  <a:cubicBezTo>
                    <a:pt x="27" y="113"/>
                    <a:pt x="28" y="115"/>
                    <a:pt x="30" y="116"/>
                  </a:cubicBezTo>
                  <a:cubicBezTo>
                    <a:pt x="38" y="122"/>
                    <a:pt x="38" y="122"/>
                    <a:pt x="38" y="122"/>
                  </a:cubicBezTo>
                  <a:cubicBezTo>
                    <a:pt x="40" y="123"/>
                    <a:pt x="41" y="122"/>
                    <a:pt x="41" y="119"/>
                  </a:cubicBezTo>
                  <a:cubicBezTo>
                    <a:pt x="41" y="39"/>
                    <a:pt x="41" y="39"/>
                    <a:pt x="41" y="39"/>
                  </a:cubicBezTo>
                  <a:cubicBezTo>
                    <a:pt x="41" y="37"/>
                    <a:pt x="40" y="35"/>
                    <a:pt x="38" y="34"/>
                  </a:cubicBezTo>
                  <a:cubicBezTo>
                    <a:pt x="30" y="29"/>
                    <a:pt x="30" y="29"/>
                    <a:pt x="30" y="29"/>
                  </a:cubicBezTo>
                  <a:close/>
                  <a:moveTo>
                    <a:pt x="36" y="27"/>
                  </a:moveTo>
                  <a:cubicBezTo>
                    <a:pt x="41" y="31"/>
                    <a:pt x="41" y="31"/>
                    <a:pt x="41" y="31"/>
                  </a:cubicBezTo>
                  <a:cubicBezTo>
                    <a:pt x="41" y="31"/>
                    <a:pt x="42" y="31"/>
                    <a:pt x="42" y="31"/>
                  </a:cubicBezTo>
                  <a:cubicBezTo>
                    <a:pt x="88" y="25"/>
                    <a:pt x="88" y="25"/>
                    <a:pt x="88" y="25"/>
                  </a:cubicBezTo>
                  <a:cubicBezTo>
                    <a:pt x="87" y="23"/>
                    <a:pt x="84" y="21"/>
                    <a:pt x="81" y="22"/>
                  </a:cubicBezTo>
                  <a:cubicBezTo>
                    <a:pt x="36" y="27"/>
                    <a:pt x="36" y="27"/>
                    <a:pt x="36" y="27"/>
                  </a:cubicBezTo>
                  <a:close/>
                  <a:moveTo>
                    <a:pt x="2" y="7"/>
                  </a:moveTo>
                  <a:cubicBezTo>
                    <a:pt x="11" y="13"/>
                    <a:pt x="11" y="13"/>
                    <a:pt x="11" y="13"/>
                  </a:cubicBezTo>
                  <a:cubicBezTo>
                    <a:pt x="12" y="14"/>
                    <a:pt x="13" y="16"/>
                    <a:pt x="13" y="18"/>
                  </a:cubicBezTo>
                  <a:cubicBezTo>
                    <a:pt x="13" y="98"/>
                    <a:pt x="13" y="98"/>
                    <a:pt x="13" y="98"/>
                  </a:cubicBezTo>
                  <a:cubicBezTo>
                    <a:pt x="13" y="100"/>
                    <a:pt x="12" y="101"/>
                    <a:pt x="11" y="100"/>
                  </a:cubicBezTo>
                  <a:cubicBezTo>
                    <a:pt x="2" y="95"/>
                    <a:pt x="2" y="95"/>
                    <a:pt x="2" y="95"/>
                  </a:cubicBezTo>
                  <a:cubicBezTo>
                    <a:pt x="1" y="94"/>
                    <a:pt x="0" y="92"/>
                    <a:pt x="0" y="89"/>
                  </a:cubicBezTo>
                  <a:cubicBezTo>
                    <a:pt x="0" y="9"/>
                    <a:pt x="0" y="9"/>
                    <a:pt x="0" y="9"/>
                  </a:cubicBezTo>
                  <a:cubicBezTo>
                    <a:pt x="0" y="7"/>
                    <a:pt x="1" y="6"/>
                    <a:pt x="2" y="7"/>
                  </a:cubicBezTo>
                  <a:close/>
                  <a:moveTo>
                    <a:pt x="8" y="6"/>
                  </a:moveTo>
                  <a:cubicBezTo>
                    <a:pt x="13" y="9"/>
                    <a:pt x="13" y="9"/>
                    <a:pt x="13" y="9"/>
                  </a:cubicBezTo>
                  <a:cubicBezTo>
                    <a:pt x="14" y="9"/>
                    <a:pt x="14" y="9"/>
                    <a:pt x="14" y="10"/>
                  </a:cubicBezTo>
                  <a:cubicBezTo>
                    <a:pt x="60" y="4"/>
                    <a:pt x="60" y="4"/>
                    <a:pt x="60" y="4"/>
                  </a:cubicBezTo>
                  <a:cubicBezTo>
                    <a:pt x="59" y="1"/>
                    <a:pt x="56" y="0"/>
                    <a:pt x="53" y="0"/>
                  </a:cubicBezTo>
                  <a:lnTo>
                    <a:pt x="8" y="6"/>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25" name="组合 24"/>
          <p:cNvGrpSpPr/>
          <p:nvPr/>
        </p:nvGrpSpPr>
        <p:grpSpPr>
          <a:xfrm>
            <a:off x="5731534" y="955293"/>
            <a:ext cx="1747651" cy="650707"/>
            <a:chOff x="7706197" y="1299800"/>
            <a:chExt cx="2367189" cy="885372"/>
          </a:xfrm>
        </p:grpSpPr>
        <p:sp>
          <p:nvSpPr>
            <p:cNvPr id="26" name="流程图: 可选过程 25"/>
            <p:cNvSpPr/>
            <p:nvPr/>
          </p:nvSpPr>
          <p:spPr>
            <a:xfrm>
              <a:off x="7706197" y="1299800"/>
              <a:ext cx="2367189" cy="885372"/>
            </a:xfrm>
            <a:prstGeom prst="flowChartAlternateProcess">
              <a:avLst/>
            </a:prstGeom>
            <a:noFill/>
            <a:ln w="25400">
              <a:solidFill>
                <a:srgbClr val="2E97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文本框 55"/>
            <p:cNvSpPr txBox="1"/>
            <p:nvPr/>
          </p:nvSpPr>
          <p:spPr>
            <a:xfrm>
              <a:off x="7825211" y="1365554"/>
              <a:ext cx="2090250" cy="506189"/>
            </a:xfrm>
            <a:prstGeom prst="rect">
              <a:avLst/>
            </a:prstGeom>
            <a:noFill/>
          </p:spPr>
          <p:txBody>
            <a:bodyPr wrap="square" rtlCol="0">
              <a:spAutoFit/>
            </a:bodyPr>
            <a:lstStyle/>
            <a:p>
              <a:pPr>
                <a:lnSpc>
                  <a:spcPct val="125000"/>
                </a:lnSpc>
              </a:pPr>
              <a:r>
                <a:rPr lang="zh-CN" altLang="en-US" dirty="0">
                  <a:cs typeface="+mn-ea"/>
                  <a:sym typeface="+mn-lt"/>
                </a:rPr>
                <a:t>输入文字信息</a:t>
              </a:r>
            </a:p>
          </p:txBody>
        </p:sp>
      </p:grpSp>
      <p:sp>
        <p:nvSpPr>
          <p:cNvPr id="30" name="矩形 29"/>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3642"/>
    </mc:Choice>
    <mc:Fallback xmlns="">
      <p:transition spd="slow" advTm="3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2" presetClass="entr" presetSubtype="1" fill="hold"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4" fill="hold" nodeType="withEffect">
                                  <p:stCondLst>
                                    <p:cond delay="90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1" fill="hold" nodeType="withEffect">
                                  <p:stCondLst>
                                    <p:cond delay="140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par>
                                <p:cTn id="30" presetID="22" presetClass="entr" presetSubtype="4" fill="hold" nodeType="withEffect">
                                  <p:stCondLst>
                                    <p:cond delay="190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71174" y="-864058"/>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02</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3057247" cy="523220"/>
          </a:xfrm>
          <a:prstGeom prst="rect">
            <a:avLst/>
          </a:prstGeom>
        </p:spPr>
        <p:txBody>
          <a:bodyPr wrap="none">
            <a:spAutoFit/>
          </a:bodyPr>
          <a:lstStyle/>
          <a:p>
            <a:r>
              <a:rPr lang="zh-CN" altLang="en-US" sz="2800" dirty="0">
                <a:solidFill>
                  <a:srgbClr val="2E97BC"/>
                </a:solidFill>
                <a:cs typeface="+mn-ea"/>
                <a:sym typeface="+mn-lt"/>
              </a:rPr>
              <a:t>单击添加文字标题</a:t>
            </a:r>
          </a:p>
        </p:txBody>
      </p:sp>
      <p:sp>
        <p:nvSpPr>
          <p:cNvPr id="8" name="矩形 7"/>
          <p:cNvSpPr/>
          <p:nvPr/>
        </p:nvSpPr>
        <p:spPr>
          <a:xfrm>
            <a:off x="3420442" y="2346523"/>
            <a:ext cx="3350854" cy="461665"/>
          </a:xfrm>
          <a:prstGeom prst="rect">
            <a:avLst/>
          </a:prstGeom>
        </p:spPr>
        <p:txBody>
          <a:bodyPr wrap="none">
            <a:spAutoFit/>
          </a:bodyPr>
          <a:lstStyle/>
          <a:p>
            <a:r>
              <a:rPr lang="en-US" altLang="zh-CN" sz="1200" dirty="0" err="1">
                <a:cs typeface="+mn-ea"/>
                <a:sym typeface="+mn-lt"/>
              </a:rPr>
              <a:t>templateBusiness</a:t>
            </a:r>
            <a:r>
              <a:rPr lang="en-US" altLang="zh-CN" sz="1200" dirty="0">
                <a:cs typeface="+mn-ea"/>
                <a:sym typeface="+mn-lt"/>
              </a:rPr>
              <a:t> end of year job summary</a:t>
            </a:r>
          </a:p>
          <a:p>
            <a:r>
              <a:rPr lang="en-US" altLang="zh-CN" sz="1200" dirty="0">
                <a:cs typeface="+mn-ea"/>
                <a:sym typeface="+mn-lt"/>
              </a:rPr>
              <a:t>general PPT template</a:t>
            </a:r>
            <a:endParaRPr lang="zh-CN" altLang="en-US" sz="12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4579"/>
    </mc:Choice>
    <mc:Fallback xmlns="">
      <p:transition spd="slow" advTm="4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18" name="泪滴形 17"/>
          <p:cNvSpPr/>
          <p:nvPr/>
        </p:nvSpPr>
        <p:spPr>
          <a:xfrm>
            <a:off x="3096443" y="2552120"/>
            <a:ext cx="1189219" cy="118385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19" name="泪滴形 18"/>
          <p:cNvSpPr/>
          <p:nvPr/>
        </p:nvSpPr>
        <p:spPr>
          <a:xfrm rot="5400000">
            <a:off x="3099123" y="1333531"/>
            <a:ext cx="1183859" cy="118921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dirty="0">
              <a:cs typeface="+mn-ea"/>
              <a:sym typeface="+mn-lt"/>
            </a:endParaRPr>
          </a:p>
        </p:txBody>
      </p:sp>
      <p:sp>
        <p:nvSpPr>
          <p:cNvPr id="20" name="泪滴形 19"/>
          <p:cNvSpPr/>
          <p:nvPr/>
        </p:nvSpPr>
        <p:spPr>
          <a:xfrm rot="16200000">
            <a:off x="4320370" y="2549440"/>
            <a:ext cx="1183859" cy="118921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21" name="泪滴形 20"/>
          <p:cNvSpPr/>
          <p:nvPr/>
        </p:nvSpPr>
        <p:spPr>
          <a:xfrm rot="10800000">
            <a:off x="4315345" y="949520"/>
            <a:ext cx="1580340" cy="1573217"/>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cs typeface="+mn-ea"/>
              <a:sym typeface="+mn-lt"/>
            </a:endParaRPr>
          </a:p>
        </p:txBody>
      </p:sp>
      <p:sp>
        <p:nvSpPr>
          <p:cNvPr id="22" name="Freeform 5"/>
          <p:cNvSpPr>
            <a:spLocks noEditPoints="1"/>
          </p:cNvSpPr>
          <p:nvPr/>
        </p:nvSpPr>
        <p:spPr bwMode="auto">
          <a:xfrm>
            <a:off x="3391377" y="1690899"/>
            <a:ext cx="606085" cy="474483"/>
          </a:xfrm>
          <a:custGeom>
            <a:avLst/>
            <a:gdLst>
              <a:gd name="T0" fmla="*/ 54 w 128"/>
              <a:gd name="T1" fmla="*/ 30 h 100"/>
              <a:gd name="T2" fmla="*/ 59 w 128"/>
              <a:gd name="T3" fmla="*/ 26 h 100"/>
              <a:gd name="T4" fmla="*/ 54 w 128"/>
              <a:gd name="T5" fmla="*/ 19 h 100"/>
              <a:gd name="T6" fmla="*/ 54 w 128"/>
              <a:gd name="T7" fmla="*/ 15 h 100"/>
              <a:gd name="T8" fmla="*/ 54 w 128"/>
              <a:gd name="T9" fmla="*/ 14 h 100"/>
              <a:gd name="T10" fmla="*/ 73 w 128"/>
              <a:gd name="T11" fmla="*/ 3 h 100"/>
              <a:gd name="T12" fmla="*/ 77 w 128"/>
              <a:gd name="T13" fmla="*/ 15 h 100"/>
              <a:gd name="T14" fmla="*/ 77 w 128"/>
              <a:gd name="T15" fmla="*/ 15 h 100"/>
              <a:gd name="T16" fmla="*/ 75 w 128"/>
              <a:gd name="T17" fmla="*/ 21 h 100"/>
              <a:gd name="T18" fmla="*/ 74 w 128"/>
              <a:gd name="T19" fmla="*/ 30 h 100"/>
              <a:gd name="T20" fmla="*/ 82 w 128"/>
              <a:gd name="T21" fmla="*/ 30 h 100"/>
              <a:gd name="T22" fmla="*/ 43 w 128"/>
              <a:gd name="T23" fmla="*/ 50 h 100"/>
              <a:gd name="T24" fmla="*/ 51 w 128"/>
              <a:gd name="T25" fmla="*/ 90 h 100"/>
              <a:gd name="T26" fmla="*/ 66 w 128"/>
              <a:gd name="T27" fmla="*/ 72 h 100"/>
              <a:gd name="T28" fmla="*/ 79 w 128"/>
              <a:gd name="T29" fmla="*/ 75 h 100"/>
              <a:gd name="T30" fmla="*/ 84 w 128"/>
              <a:gd name="T31" fmla="*/ 72 h 100"/>
              <a:gd name="T32" fmla="*/ 55 w 128"/>
              <a:gd name="T33" fmla="*/ 85 h 100"/>
              <a:gd name="T34" fmla="*/ 33 w 128"/>
              <a:gd name="T35" fmla="*/ 6 h 100"/>
              <a:gd name="T36" fmla="*/ 18 w 128"/>
              <a:gd name="T37" fmla="*/ 31 h 100"/>
              <a:gd name="T38" fmla="*/ 24 w 128"/>
              <a:gd name="T39" fmla="*/ 40 h 100"/>
              <a:gd name="T40" fmla="*/ 34 w 128"/>
              <a:gd name="T41" fmla="*/ 22 h 100"/>
              <a:gd name="T42" fmla="*/ 49 w 128"/>
              <a:gd name="T43" fmla="*/ 16 h 100"/>
              <a:gd name="T44" fmla="*/ 118 w 128"/>
              <a:gd name="T45" fmla="*/ 24 h 100"/>
              <a:gd name="T46" fmla="*/ 93 w 128"/>
              <a:gd name="T47" fmla="*/ 9 h 100"/>
              <a:gd name="T48" fmla="*/ 84 w 128"/>
              <a:gd name="T49" fmla="*/ 15 h 100"/>
              <a:gd name="T50" fmla="*/ 102 w 128"/>
              <a:gd name="T51" fmla="*/ 25 h 100"/>
              <a:gd name="T52" fmla="*/ 108 w 128"/>
              <a:gd name="T53" fmla="*/ 40 h 100"/>
              <a:gd name="T54" fmla="*/ 30 w 128"/>
              <a:gd name="T55" fmla="*/ 70 h 100"/>
              <a:gd name="T56" fmla="*/ 27 w 128"/>
              <a:gd name="T57" fmla="*/ 80 h 100"/>
              <a:gd name="T58" fmla="*/ 41 w 128"/>
              <a:gd name="T59" fmla="*/ 96 h 100"/>
              <a:gd name="T60" fmla="*/ 4 w 128"/>
              <a:gd name="T61" fmla="*/ 82 h 100"/>
              <a:gd name="T62" fmla="*/ 15 w 128"/>
              <a:gd name="T63" fmla="*/ 76 h 100"/>
              <a:gd name="T64" fmla="*/ 7 w 128"/>
              <a:gd name="T65" fmla="*/ 70 h 100"/>
              <a:gd name="T66" fmla="*/ 30 w 128"/>
              <a:gd name="T67" fmla="*/ 49 h 100"/>
              <a:gd name="T68" fmla="*/ 30 w 128"/>
              <a:gd name="T69" fmla="*/ 70 h 100"/>
              <a:gd name="T70" fmla="*/ 121 w 128"/>
              <a:gd name="T71" fmla="*/ 68 h 100"/>
              <a:gd name="T72" fmla="*/ 97 w 128"/>
              <a:gd name="T73" fmla="*/ 48 h 100"/>
              <a:gd name="T74" fmla="*/ 98 w 128"/>
              <a:gd name="T75" fmla="*/ 69 h 100"/>
              <a:gd name="T76" fmla="*/ 101 w 128"/>
              <a:gd name="T77" fmla="*/ 78 h 100"/>
              <a:gd name="T78" fmla="*/ 87 w 128"/>
              <a:gd name="T79" fmla="*/ 94 h 100"/>
              <a:gd name="T80" fmla="*/ 124 w 128"/>
              <a:gd name="T81" fmla="*/ 80 h 100"/>
              <a:gd name="T82" fmla="*/ 112 w 128"/>
              <a:gd name="T83"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00">
                <a:moveTo>
                  <a:pt x="49" y="30"/>
                </a:moveTo>
                <a:cubicBezTo>
                  <a:pt x="51" y="30"/>
                  <a:pt x="53" y="30"/>
                  <a:pt x="54" y="30"/>
                </a:cubicBezTo>
                <a:cubicBezTo>
                  <a:pt x="56" y="31"/>
                  <a:pt x="57" y="30"/>
                  <a:pt x="57" y="29"/>
                </a:cubicBezTo>
                <a:cubicBezTo>
                  <a:pt x="58" y="28"/>
                  <a:pt x="59" y="27"/>
                  <a:pt x="59" y="26"/>
                </a:cubicBezTo>
                <a:cubicBezTo>
                  <a:pt x="58" y="24"/>
                  <a:pt x="57" y="23"/>
                  <a:pt x="56" y="21"/>
                </a:cubicBezTo>
                <a:cubicBezTo>
                  <a:pt x="55" y="20"/>
                  <a:pt x="55" y="20"/>
                  <a:pt x="54" y="19"/>
                </a:cubicBezTo>
                <a:cubicBezTo>
                  <a:pt x="54" y="18"/>
                  <a:pt x="54" y="17"/>
                  <a:pt x="54" y="15"/>
                </a:cubicBezTo>
                <a:cubicBezTo>
                  <a:pt x="54" y="15"/>
                  <a:pt x="54" y="15"/>
                  <a:pt x="54" y="15"/>
                </a:cubicBezTo>
                <a:cubicBezTo>
                  <a:pt x="54" y="15"/>
                  <a:pt x="54" y="15"/>
                  <a:pt x="54" y="15"/>
                </a:cubicBezTo>
                <a:cubicBezTo>
                  <a:pt x="54" y="14"/>
                  <a:pt x="54" y="14"/>
                  <a:pt x="54" y="14"/>
                </a:cubicBezTo>
                <a:cubicBezTo>
                  <a:pt x="54" y="8"/>
                  <a:pt x="54" y="5"/>
                  <a:pt x="57" y="3"/>
                </a:cubicBezTo>
                <a:cubicBezTo>
                  <a:pt x="61" y="0"/>
                  <a:pt x="69" y="0"/>
                  <a:pt x="73" y="3"/>
                </a:cubicBezTo>
                <a:cubicBezTo>
                  <a:pt x="76" y="5"/>
                  <a:pt x="77" y="9"/>
                  <a:pt x="76" y="14"/>
                </a:cubicBezTo>
                <a:cubicBezTo>
                  <a:pt x="77" y="14"/>
                  <a:pt x="77" y="14"/>
                  <a:pt x="77" y="15"/>
                </a:cubicBezTo>
                <a:cubicBezTo>
                  <a:pt x="77" y="15"/>
                  <a:pt x="77" y="15"/>
                  <a:pt x="77" y="15"/>
                </a:cubicBezTo>
                <a:cubicBezTo>
                  <a:pt x="77" y="15"/>
                  <a:pt x="77" y="15"/>
                  <a:pt x="77" y="15"/>
                </a:cubicBezTo>
                <a:cubicBezTo>
                  <a:pt x="77" y="17"/>
                  <a:pt x="77" y="18"/>
                  <a:pt x="77" y="19"/>
                </a:cubicBezTo>
                <a:cubicBezTo>
                  <a:pt x="76" y="20"/>
                  <a:pt x="76" y="20"/>
                  <a:pt x="75" y="21"/>
                </a:cubicBezTo>
                <a:cubicBezTo>
                  <a:pt x="75" y="22"/>
                  <a:pt x="74" y="24"/>
                  <a:pt x="73" y="25"/>
                </a:cubicBezTo>
                <a:cubicBezTo>
                  <a:pt x="73" y="27"/>
                  <a:pt x="73" y="29"/>
                  <a:pt x="74" y="30"/>
                </a:cubicBezTo>
                <a:cubicBezTo>
                  <a:pt x="75" y="30"/>
                  <a:pt x="76" y="30"/>
                  <a:pt x="77" y="30"/>
                </a:cubicBezTo>
                <a:cubicBezTo>
                  <a:pt x="79" y="30"/>
                  <a:pt x="80" y="30"/>
                  <a:pt x="82" y="30"/>
                </a:cubicBezTo>
                <a:cubicBezTo>
                  <a:pt x="86" y="34"/>
                  <a:pt x="89" y="44"/>
                  <a:pt x="88" y="50"/>
                </a:cubicBezTo>
                <a:cubicBezTo>
                  <a:pt x="81" y="55"/>
                  <a:pt x="48" y="55"/>
                  <a:pt x="43" y="50"/>
                </a:cubicBezTo>
                <a:cubicBezTo>
                  <a:pt x="43" y="44"/>
                  <a:pt x="44" y="35"/>
                  <a:pt x="49" y="30"/>
                </a:cubicBezTo>
                <a:close/>
                <a:moveTo>
                  <a:pt x="51" y="90"/>
                </a:moveTo>
                <a:cubicBezTo>
                  <a:pt x="47" y="72"/>
                  <a:pt x="47" y="72"/>
                  <a:pt x="47" y="72"/>
                </a:cubicBezTo>
                <a:cubicBezTo>
                  <a:pt x="66" y="72"/>
                  <a:pt x="66" y="72"/>
                  <a:pt x="66" y="72"/>
                </a:cubicBezTo>
                <a:cubicBezTo>
                  <a:pt x="62" y="77"/>
                  <a:pt x="62" y="77"/>
                  <a:pt x="62" y="77"/>
                </a:cubicBezTo>
                <a:cubicBezTo>
                  <a:pt x="67" y="81"/>
                  <a:pt x="75" y="80"/>
                  <a:pt x="79" y="75"/>
                </a:cubicBezTo>
                <a:cubicBezTo>
                  <a:pt x="80" y="74"/>
                  <a:pt x="81" y="72"/>
                  <a:pt x="81" y="71"/>
                </a:cubicBezTo>
                <a:cubicBezTo>
                  <a:pt x="84" y="72"/>
                  <a:pt x="84" y="72"/>
                  <a:pt x="84" y="72"/>
                </a:cubicBezTo>
                <a:cubicBezTo>
                  <a:pt x="84" y="76"/>
                  <a:pt x="82" y="79"/>
                  <a:pt x="80" y="82"/>
                </a:cubicBezTo>
                <a:cubicBezTo>
                  <a:pt x="74" y="89"/>
                  <a:pt x="63" y="91"/>
                  <a:pt x="55" y="85"/>
                </a:cubicBezTo>
                <a:cubicBezTo>
                  <a:pt x="51" y="90"/>
                  <a:pt x="51" y="90"/>
                  <a:pt x="51" y="90"/>
                </a:cubicBezTo>
                <a:close/>
                <a:moveTo>
                  <a:pt x="33" y="6"/>
                </a:moveTo>
                <a:cubicBezTo>
                  <a:pt x="33" y="12"/>
                  <a:pt x="33" y="12"/>
                  <a:pt x="33" y="12"/>
                </a:cubicBezTo>
                <a:cubicBezTo>
                  <a:pt x="24" y="13"/>
                  <a:pt x="17" y="22"/>
                  <a:pt x="18" y="31"/>
                </a:cubicBezTo>
                <a:cubicBezTo>
                  <a:pt x="18" y="35"/>
                  <a:pt x="20" y="39"/>
                  <a:pt x="22" y="41"/>
                </a:cubicBezTo>
                <a:cubicBezTo>
                  <a:pt x="24" y="40"/>
                  <a:pt x="24" y="40"/>
                  <a:pt x="24" y="40"/>
                </a:cubicBezTo>
                <a:cubicBezTo>
                  <a:pt x="24" y="39"/>
                  <a:pt x="24" y="38"/>
                  <a:pt x="23" y="36"/>
                </a:cubicBezTo>
                <a:cubicBezTo>
                  <a:pt x="23" y="29"/>
                  <a:pt x="28" y="24"/>
                  <a:pt x="34" y="22"/>
                </a:cubicBezTo>
                <a:cubicBezTo>
                  <a:pt x="35" y="29"/>
                  <a:pt x="35" y="29"/>
                  <a:pt x="35" y="29"/>
                </a:cubicBezTo>
                <a:cubicBezTo>
                  <a:pt x="49" y="16"/>
                  <a:pt x="49" y="16"/>
                  <a:pt x="49" y="16"/>
                </a:cubicBezTo>
                <a:cubicBezTo>
                  <a:pt x="33" y="6"/>
                  <a:pt x="33" y="6"/>
                  <a:pt x="33" y="6"/>
                </a:cubicBezTo>
                <a:close/>
                <a:moveTo>
                  <a:pt x="118" y="24"/>
                </a:moveTo>
                <a:cubicBezTo>
                  <a:pt x="112" y="24"/>
                  <a:pt x="112" y="24"/>
                  <a:pt x="112" y="24"/>
                </a:cubicBezTo>
                <a:cubicBezTo>
                  <a:pt x="111" y="15"/>
                  <a:pt x="102" y="8"/>
                  <a:pt x="93" y="9"/>
                </a:cubicBezTo>
                <a:cubicBezTo>
                  <a:pt x="89" y="9"/>
                  <a:pt x="86" y="10"/>
                  <a:pt x="83" y="13"/>
                </a:cubicBezTo>
                <a:cubicBezTo>
                  <a:pt x="84" y="15"/>
                  <a:pt x="84" y="15"/>
                  <a:pt x="84" y="15"/>
                </a:cubicBezTo>
                <a:cubicBezTo>
                  <a:pt x="85" y="15"/>
                  <a:pt x="87" y="14"/>
                  <a:pt x="88" y="14"/>
                </a:cubicBezTo>
                <a:cubicBezTo>
                  <a:pt x="95" y="14"/>
                  <a:pt x="101" y="19"/>
                  <a:pt x="102" y="25"/>
                </a:cubicBezTo>
                <a:cubicBezTo>
                  <a:pt x="95" y="25"/>
                  <a:pt x="95" y="25"/>
                  <a:pt x="95" y="25"/>
                </a:cubicBezTo>
                <a:cubicBezTo>
                  <a:pt x="108" y="40"/>
                  <a:pt x="108" y="40"/>
                  <a:pt x="108" y="40"/>
                </a:cubicBezTo>
                <a:cubicBezTo>
                  <a:pt x="118" y="24"/>
                  <a:pt x="118" y="24"/>
                  <a:pt x="118" y="24"/>
                </a:cubicBezTo>
                <a:close/>
                <a:moveTo>
                  <a:pt x="30" y="70"/>
                </a:moveTo>
                <a:cubicBezTo>
                  <a:pt x="29" y="72"/>
                  <a:pt x="28" y="74"/>
                  <a:pt x="26" y="76"/>
                </a:cubicBezTo>
                <a:cubicBezTo>
                  <a:pt x="26" y="78"/>
                  <a:pt x="27" y="79"/>
                  <a:pt x="27" y="80"/>
                </a:cubicBezTo>
                <a:cubicBezTo>
                  <a:pt x="28" y="80"/>
                  <a:pt x="37" y="80"/>
                  <a:pt x="38" y="82"/>
                </a:cubicBezTo>
                <a:cubicBezTo>
                  <a:pt x="41" y="86"/>
                  <a:pt x="41" y="92"/>
                  <a:pt x="41" y="96"/>
                </a:cubicBezTo>
                <a:cubicBezTo>
                  <a:pt x="31" y="100"/>
                  <a:pt x="10" y="100"/>
                  <a:pt x="1" y="96"/>
                </a:cubicBezTo>
                <a:cubicBezTo>
                  <a:pt x="0" y="92"/>
                  <a:pt x="0" y="86"/>
                  <a:pt x="4" y="82"/>
                </a:cubicBezTo>
                <a:cubicBezTo>
                  <a:pt x="4" y="80"/>
                  <a:pt x="13" y="80"/>
                  <a:pt x="14" y="80"/>
                </a:cubicBezTo>
                <a:cubicBezTo>
                  <a:pt x="15" y="78"/>
                  <a:pt x="15" y="77"/>
                  <a:pt x="15" y="76"/>
                </a:cubicBezTo>
                <a:cubicBezTo>
                  <a:pt x="13" y="74"/>
                  <a:pt x="12" y="72"/>
                  <a:pt x="11" y="70"/>
                </a:cubicBezTo>
                <a:cubicBezTo>
                  <a:pt x="10" y="70"/>
                  <a:pt x="8" y="70"/>
                  <a:pt x="7" y="70"/>
                </a:cubicBezTo>
                <a:cubicBezTo>
                  <a:pt x="6" y="63"/>
                  <a:pt x="7" y="52"/>
                  <a:pt x="10" y="49"/>
                </a:cubicBezTo>
                <a:cubicBezTo>
                  <a:pt x="15" y="45"/>
                  <a:pt x="26" y="45"/>
                  <a:pt x="30" y="49"/>
                </a:cubicBezTo>
                <a:cubicBezTo>
                  <a:pt x="34" y="51"/>
                  <a:pt x="36" y="63"/>
                  <a:pt x="35" y="70"/>
                </a:cubicBezTo>
                <a:cubicBezTo>
                  <a:pt x="34" y="70"/>
                  <a:pt x="31" y="70"/>
                  <a:pt x="30" y="70"/>
                </a:cubicBezTo>
                <a:close/>
                <a:moveTo>
                  <a:pt x="117" y="69"/>
                </a:moveTo>
                <a:cubicBezTo>
                  <a:pt x="117" y="68"/>
                  <a:pt x="121" y="68"/>
                  <a:pt x="121" y="68"/>
                </a:cubicBezTo>
                <a:cubicBezTo>
                  <a:pt x="122" y="61"/>
                  <a:pt x="120" y="50"/>
                  <a:pt x="117" y="47"/>
                </a:cubicBezTo>
                <a:cubicBezTo>
                  <a:pt x="112" y="44"/>
                  <a:pt x="101" y="44"/>
                  <a:pt x="97" y="48"/>
                </a:cubicBezTo>
                <a:cubicBezTo>
                  <a:pt x="94" y="50"/>
                  <a:pt x="92" y="61"/>
                  <a:pt x="93" y="68"/>
                </a:cubicBezTo>
                <a:cubicBezTo>
                  <a:pt x="94" y="69"/>
                  <a:pt x="97" y="68"/>
                  <a:pt x="98" y="69"/>
                </a:cubicBezTo>
                <a:cubicBezTo>
                  <a:pt x="98" y="71"/>
                  <a:pt x="100" y="73"/>
                  <a:pt x="102" y="74"/>
                </a:cubicBezTo>
                <a:cubicBezTo>
                  <a:pt x="102" y="76"/>
                  <a:pt x="101" y="77"/>
                  <a:pt x="101" y="78"/>
                </a:cubicBezTo>
                <a:cubicBezTo>
                  <a:pt x="100" y="78"/>
                  <a:pt x="91" y="79"/>
                  <a:pt x="90" y="80"/>
                </a:cubicBezTo>
                <a:cubicBezTo>
                  <a:pt x="87" y="84"/>
                  <a:pt x="87" y="91"/>
                  <a:pt x="87" y="94"/>
                </a:cubicBezTo>
                <a:cubicBezTo>
                  <a:pt x="97" y="98"/>
                  <a:pt x="118" y="98"/>
                  <a:pt x="127" y="94"/>
                </a:cubicBezTo>
                <a:cubicBezTo>
                  <a:pt x="128" y="91"/>
                  <a:pt x="127" y="84"/>
                  <a:pt x="124" y="80"/>
                </a:cubicBezTo>
                <a:cubicBezTo>
                  <a:pt x="124" y="79"/>
                  <a:pt x="115" y="78"/>
                  <a:pt x="114" y="78"/>
                </a:cubicBezTo>
                <a:cubicBezTo>
                  <a:pt x="113" y="77"/>
                  <a:pt x="113" y="76"/>
                  <a:pt x="112" y="74"/>
                </a:cubicBezTo>
                <a:cubicBezTo>
                  <a:pt x="114" y="73"/>
                  <a:pt x="116" y="71"/>
                  <a:pt x="117" y="69"/>
                </a:cubicBez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3" name="Freeform 9"/>
          <p:cNvSpPr>
            <a:spLocks noEditPoints="1"/>
          </p:cNvSpPr>
          <p:nvPr/>
        </p:nvSpPr>
        <p:spPr bwMode="auto">
          <a:xfrm>
            <a:off x="3411107" y="2884616"/>
            <a:ext cx="559892" cy="518867"/>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4" name="Freeform 19"/>
          <p:cNvSpPr>
            <a:spLocks noEditPoints="1"/>
          </p:cNvSpPr>
          <p:nvPr/>
        </p:nvSpPr>
        <p:spPr bwMode="auto">
          <a:xfrm>
            <a:off x="4600326" y="2884616"/>
            <a:ext cx="554725" cy="489844"/>
          </a:xfrm>
          <a:custGeom>
            <a:avLst/>
            <a:gdLst>
              <a:gd name="T0" fmla="*/ 212 w 228"/>
              <a:gd name="T1" fmla="*/ 150 h 202"/>
              <a:gd name="T2" fmla="*/ 142 w 228"/>
              <a:gd name="T3" fmla="*/ 150 h 202"/>
              <a:gd name="T4" fmla="*/ 0 w 228"/>
              <a:gd name="T5" fmla="*/ 0 h 202"/>
              <a:gd name="T6" fmla="*/ 173 w 228"/>
              <a:gd name="T7" fmla="*/ 95 h 202"/>
              <a:gd name="T8" fmla="*/ 166 w 228"/>
              <a:gd name="T9" fmla="*/ 103 h 202"/>
              <a:gd name="T10" fmla="*/ 156 w 228"/>
              <a:gd name="T11" fmla="*/ 107 h 202"/>
              <a:gd name="T12" fmla="*/ 154 w 228"/>
              <a:gd name="T13" fmla="*/ 117 h 202"/>
              <a:gd name="T14" fmla="*/ 148 w 228"/>
              <a:gd name="T15" fmla="*/ 126 h 202"/>
              <a:gd name="T16" fmla="*/ 153 w 228"/>
              <a:gd name="T17" fmla="*/ 135 h 202"/>
              <a:gd name="T18" fmla="*/ 153 w 228"/>
              <a:gd name="T19" fmla="*/ 146 h 202"/>
              <a:gd name="T20" fmla="*/ 163 w 228"/>
              <a:gd name="T21" fmla="*/ 150 h 202"/>
              <a:gd name="T22" fmla="*/ 169 w 228"/>
              <a:gd name="T23" fmla="*/ 159 h 202"/>
              <a:gd name="T24" fmla="*/ 180 w 228"/>
              <a:gd name="T25" fmla="*/ 157 h 202"/>
              <a:gd name="T26" fmla="*/ 190 w 228"/>
              <a:gd name="T27" fmla="*/ 160 h 202"/>
              <a:gd name="T28" fmla="*/ 197 w 228"/>
              <a:gd name="T29" fmla="*/ 153 h 202"/>
              <a:gd name="T30" fmla="*/ 207 w 228"/>
              <a:gd name="T31" fmla="*/ 149 h 202"/>
              <a:gd name="T32" fmla="*/ 209 w 228"/>
              <a:gd name="T33" fmla="*/ 139 h 202"/>
              <a:gd name="T34" fmla="*/ 215 w 228"/>
              <a:gd name="T35" fmla="*/ 130 h 202"/>
              <a:gd name="T36" fmla="*/ 210 w 228"/>
              <a:gd name="T37" fmla="*/ 121 h 202"/>
              <a:gd name="T38" fmla="*/ 210 w 228"/>
              <a:gd name="T39" fmla="*/ 110 h 202"/>
              <a:gd name="T40" fmla="*/ 200 w 228"/>
              <a:gd name="T41" fmla="*/ 105 h 202"/>
              <a:gd name="T42" fmla="*/ 194 w 228"/>
              <a:gd name="T43" fmla="*/ 97 h 202"/>
              <a:gd name="T44" fmla="*/ 183 w 228"/>
              <a:gd name="T45" fmla="*/ 99 h 202"/>
              <a:gd name="T46" fmla="*/ 143 w 228"/>
              <a:gd name="T47" fmla="*/ 192 h 202"/>
              <a:gd name="T48" fmla="*/ 171 w 228"/>
              <a:gd name="T49" fmla="*/ 187 h 202"/>
              <a:gd name="T50" fmla="*/ 175 w 228"/>
              <a:gd name="T51" fmla="*/ 161 h 202"/>
              <a:gd name="T52" fmla="*/ 163 w 228"/>
              <a:gd name="T53" fmla="*/ 162 h 202"/>
              <a:gd name="T54" fmla="*/ 157 w 228"/>
              <a:gd name="T55" fmla="*/ 152 h 202"/>
              <a:gd name="T56" fmla="*/ 146 w 228"/>
              <a:gd name="T57" fmla="*/ 183 h 202"/>
              <a:gd name="T58" fmla="*/ 204 w 228"/>
              <a:gd name="T59" fmla="*/ 152 h 202"/>
              <a:gd name="T60" fmla="*/ 199 w 228"/>
              <a:gd name="T61" fmla="*/ 162 h 202"/>
              <a:gd name="T62" fmla="*/ 188 w 228"/>
              <a:gd name="T63" fmla="*/ 163 h 202"/>
              <a:gd name="T64" fmla="*/ 209 w 228"/>
              <a:gd name="T65" fmla="*/ 188 h 202"/>
              <a:gd name="T66" fmla="*/ 157 w 228"/>
              <a:gd name="T67" fmla="*/ 128 h 202"/>
              <a:gd name="T68" fmla="*/ 199 w 228"/>
              <a:gd name="T69" fmla="*/ 110 h 202"/>
              <a:gd name="T70" fmla="*/ 158 w 228"/>
              <a:gd name="T71" fmla="*/ 128 h 202"/>
              <a:gd name="T72" fmla="*/ 198 w 228"/>
              <a:gd name="T73" fmla="*/ 111 h 202"/>
              <a:gd name="T74" fmla="*/ 145 w 228"/>
              <a:gd name="T75" fmla="*/ 135 h 202"/>
              <a:gd name="T76" fmla="*/ 149 w 228"/>
              <a:gd name="T77" fmla="*/ 124 h 202"/>
              <a:gd name="T78" fmla="*/ 148 w 228"/>
              <a:gd name="T79" fmla="*/ 112 h 202"/>
              <a:gd name="T80" fmla="*/ 158 w 228"/>
              <a:gd name="T81" fmla="*/ 106 h 202"/>
              <a:gd name="T82" fmla="*/ 164 w 228"/>
              <a:gd name="T83" fmla="*/ 95 h 202"/>
              <a:gd name="T84" fmla="*/ 175 w 228"/>
              <a:gd name="T85" fmla="*/ 96 h 202"/>
              <a:gd name="T86" fmla="*/ 186 w 228"/>
              <a:gd name="T87" fmla="*/ 91 h 202"/>
              <a:gd name="T88" fmla="*/ 195 w 228"/>
              <a:gd name="T89" fmla="*/ 98 h 202"/>
              <a:gd name="T90" fmla="*/ 207 w 228"/>
              <a:gd name="T91" fmla="*/ 101 h 202"/>
              <a:gd name="T92" fmla="*/ 34 w 228"/>
              <a:gd name="T93" fmla="*/ 126 h 202"/>
              <a:gd name="T94" fmla="*/ 90 w 228"/>
              <a:gd name="T95" fmla="*/ 126 h 202"/>
              <a:gd name="T96" fmla="*/ 45 w 228"/>
              <a:gd name="T97" fmla="*/ 55 h 202"/>
              <a:gd name="T98" fmla="*/ 45 w 228"/>
              <a:gd name="T99" fmla="*/ 44 h 202"/>
              <a:gd name="T100" fmla="*/ 45 w 228"/>
              <a:gd name="T101" fmla="*/ 64 h 202"/>
              <a:gd name="T102" fmla="*/ 45 w 228"/>
              <a:gd name="T103" fmla="*/ 84 h 202"/>
              <a:gd name="T104" fmla="*/ 45 w 228"/>
              <a:gd name="T105" fmla="*/ 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 h="202">
                <a:moveTo>
                  <a:pt x="0" y="0"/>
                </a:moveTo>
                <a:cubicBezTo>
                  <a:pt x="228" y="0"/>
                  <a:pt x="228" y="0"/>
                  <a:pt x="228" y="0"/>
                </a:cubicBezTo>
                <a:cubicBezTo>
                  <a:pt x="228" y="160"/>
                  <a:pt x="228" y="160"/>
                  <a:pt x="228" y="160"/>
                </a:cubicBezTo>
                <a:cubicBezTo>
                  <a:pt x="215" y="160"/>
                  <a:pt x="215" y="160"/>
                  <a:pt x="215" y="160"/>
                </a:cubicBezTo>
                <a:cubicBezTo>
                  <a:pt x="212" y="150"/>
                  <a:pt x="212" y="150"/>
                  <a:pt x="212" y="150"/>
                </a:cubicBezTo>
                <a:cubicBezTo>
                  <a:pt x="219" y="150"/>
                  <a:pt x="219" y="150"/>
                  <a:pt x="219" y="150"/>
                </a:cubicBezTo>
                <a:cubicBezTo>
                  <a:pt x="219" y="11"/>
                  <a:pt x="219" y="11"/>
                  <a:pt x="219" y="11"/>
                </a:cubicBezTo>
                <a:cubicBezTo>
                  <a:pt x="11" y="11"/>
                  <a:pt x="11" y="11"/>
                  <a:pt x="11" y="11"/>
                </a:cubicBezTo>
                <a:cubicBezTo>
                  <a:pt x="11" y="150"/>
                  <a:pt x="11" y="150"/>
                  <a:pt x="11" y="150"/>
                </a:cubicBezTo>
                <a:cubicBezTo>
                  <a:pt x="142" y="150"/>
                  <a:pt x="142" y="150"/>
                  <a:pt x="142" y="150"/>
                </a:cubicBezTo>
                <a:cubicBezTo>
                  <a:pt x="156" y="150"/>
                  <a:pt x="156" y="150"/>
                  <a:pt x="156" y="150"/>
                </a:cubicBezTo>
                <a:cubicBezTo>
                  <a:pt x="152" y="160"/>
                  <a:pt x="152" y="160"/>
                  <a:pt x="152" y="160"/>
                </a:cubicBezTo>
                <a:cubicBezTo>
                  <a:pt x="142" y="160"/>
                  <a:pt x="142" y="160"/>
                  <a:pt x="142" y="160"/>
                </a:cubicBezTo>
                <a:cubicBezTo>
                  <a:pt x="0" y="160"/>
                  <a:pt x="0" y="160"/>
                  <a:pt x="0" y="160"/>
                </a:cubicBezTo>
                <a:cubicBezTo>
                  <a:pt x="0" y="0"/>
                  <a:pt x="0" y="0"/>
                  <a:pt x="0" y="0"/>
                </a:cubicBezTo>
                <a:close/>
                <a:moveTo>
                  <a:pt x="181" y="94"/>
                </a:moveTo>
                <a:cubicBezTo>
                  <a:pt x="180" y="99"/>
                  <a:pt x="180" y="99"/>
                  <a:pt x="180" y="99"/>
                </a:cubicBezTo>
                <a:cubicBezTo>
                  <a:pt x="177" y="95"/>
                  <a:pt x="177" y="95"/>
                  <a:pt x="177" y="95"/>
                </a:cubicBezTo>
                <a:cubicBezTo>
                  <a:pt x="176" y="99"/>
                  <a:pt x="176" y="99"/>
                  <a:pt x="176" y="99"/>
                </a:cubicBezTo>
                <a:cubicBezTo>
                  <a:pt x="173" y="95"/>
                  <a:pt x="173" y="95"/>
                  <a:pt x="173" y="95"/>
                </a:cubicBezTo>
                <a:cubicBezTo>
                  <a:pt x="172" y="100"/>
                  <a:pt x="172" y="100"/>
                  <a:pt x="172" y="100"/>
                </a:cubicBezTo>
                <a:cubicBezTo>
                  <a:pt x="169" y="97"/>
                  <a:pt x="169" y="97"/>
                  <a:pt x="169" y="97"/>
                </a:cubicBezTo>
                <a:cubicBezTo>
                  <a:pt x="169" y="101"/>
                  <a:pt x="169" y="101"/>
                  <a:pt x="169" y="101"/>
                </a:cubicBezTo>
                <a:cubicBezTo>
                  <a:pt x="165" y="99"/>
                  <a:pt x="165" y="99"/>
                  <a:pt x="165" y="99"/>
                </a:cubicBezTo>
                <a:cubicBezTo>
                  <a:pt x="166" y="103"/>
                  <a:pt x="166" y="103"/>
                  <a:pt x="166" y="103"/>
                </a:cubicBezTo>
                <a:cubicBezTo>
                  <a:pt x="162" y="101"/>
                  <a:pt x="162" y="101"/>
                  <a:pt x="162" y="101"/>
                </a:cubicBezTo>
                <a:cubicBezTo>
                  <a:pt x="163" y="105"/>
                  <a:pt x="163" y="105"/>
                  <a:pt x="163" y="105"/>
                </a:cubicBezTo>
                <a:cubicBezTo>
                  <a:pt x="159" y="103"/>
                  <a:pt x="159" y="103"/>
                  <a:pt x="159" y="103"/>
                </a:cubicBezTo>
                <a:cubicBezTo>
                  <a:pt x="160" y="108"/>
                  <a:pt x="160" y="108"/>
                  <a:pt x="160" y="108"/>
                </a:cubicBezTo>
                <a:cubicBezTo>
                  <a:pt x="156" y="107"/>
                  <a:pt x="156" y="107"/>
                  <a:pt x="156" y="107"/>
                </a:cubicBezTo>
                <a:cubicBezTo>
                  <a:pt x="158" y="111"/>
                  <a:pt x="158" y="111"/>
                  <a:pt x="158" y="111"/>
                </a:cubicBezTo>
                <a:cubicBezTo>
                  <a:pt x="153" y="110"/>
                  <a:pt x="153" y="110"/>
                  <a:pt x="153" y="110"/>
                </a:cubicBezTo>
                <a:cubicBezTo>
                  <a:pt x="156" y="114"/>
                  <a:pt x="156" y="114"/>
                  <a:pt x="156" y="114"/>
                </a:cubicBezTo>
                <a:cubicBezTo>
                  <a:pt x="151" y="114"/>
                  <a:pt x="151" y="114"/>
                  <a:pt x="151" y="114"/>
                </a:cubicBezTo>
                <a:cubicBezTo>
                  <a:pt x="154" y="117"/>
                  <a:pt x="154" y="117"/>
                  <a:pt x="154" y="117"/>
                </a:cubicBezTo>
                <a:cubicBezTo>
                  <a:pt x="150" y="117"/>
                  <a:pt x="150" y="117"/>
                  <a:pt x="150" y="117"/>
                </a:cubicBezTo>
                <a:cubicBezTo>
                  <a:pt x="153" y="121"/>
                  <a:pt x="153" y="121"/>
                  <a:pt x="153" y="121"/>
                </a:cubicBezTo>
                <a:cubicBezTo>
                  <a:pt x="149" y="122"/>
                  <a:pt x="149" y="122"/>
                  <a:pt x="149" y="122"/>
                </a:cubicBezTo>
                <a:cubicBezTo>
                  <a:pt x="152" y="124"/>
                  <a:pt x="152" y="124"/>
                  <a:pt x="152" y="124"/>
                </a:cubicBezTo>
                <a:cubicBezTo>
                  <a:pt x="148" y="126"/>
                  <a:pt x="148" y="126"/>
                  <a:pt x="148" y="126"/>
                </a:cubicBezTo>
                <a:cubicBezTo>
                  <a:pt x="152" y="128"/>
                  <a:pt x="152" y="128"/>
                  <a:pt x="152" y="128"/>
                </a:cubicBezTo>
                <a:cubicBezTo>
                  <a:pt x="148" y="130"/>
                  <a:pt x="148" y="130"/>
                  <a:pt x="148" y="130"/>
                </a:cubicBezTo>
                <a:cubicBezTo>
                  <a:pt x="152" y="131"/>
                  <a:pt x="152" y="131"/>
                  <a:pt x="152" y="131"/>
                </a:cubicBezTo>
                <a:cubicBezTo>
                  <a:pt x="149" y="134"/>
                  <a:pt x="149" y="134"/>
                  <a:pt x="149" y="134"/>
                </a:cubicBezTo>
                <a:cubicBezTo>
                  <a:pt x="153" y="135"/>
                  <a:pt x="153" y="135"/>
                  <a:pt x="153" y="135"/>
                </a:cubicBezTo>
                <a:cubicBezTo>
                  <a:pt x="150" y="138"/>
                  <a:pt x="150" y="138"/>
                  <a:pt x="150" y="138"/>
                </a:cubicBezTo>
                <a:cubicBezTo>
                  <a:pt x="154" y="139"/>
                  <a:pt x="154" y="139"/>
                  <a:pt x="154" y="139"/>
                </a:cubicBezTo>
                <a:cubicBezTo>
                  <a:pt x="151" y="142"/>
                  <a:pt x="151" y="142"/>
                  <a:pt x="151" y="142"/>
                </a:cubicBezTo>
                <a:cubicBezTo>
                  <a:pt x="156" y="142"/>
                  <a:pt x="156" y="142"/>
                  <a:pt x="156" y="142"/>
                </a:cubicBezTo>
                <a:cubicBezTo>
                  <a:pt x="153" y="146"/>
                  <a:pt x="153" y="146"/>
                  <a:pt x="153" y="146"/>
                </a:cubicBezTo>
                <a:cubicBezTo>
                  <a:pt x="158" y="145"/>
                  <a:pt x="158" y="145"/>
                  <a:pt x="158" y="145"/>
                </a:cubicBezTo>
                <a:cubicBezTo>
                  <a:pt x="156" y="149"/>
                  <a:pt x="156" y="149"/>
                  <a:pt x="156" y="149"/>
                </a:cubicBezTo>
                <a:cubicBezTo>
                  <a:pt x="160" y="148"/>
                  <a:pt x="160" y="148"/>
                  <a:pt x="160" y="148"/>
                </a:cubicBezTo>
                <a:cubicBezTo>
                  <a:pt x="159" y="152"/>
                  <a:pt x="159" y="152"/>
                  <a:pt x="159" y="152"/>
                </a:cubicBezTo>
                <a:cubicBezTo>
                  <a:pt x="163" y="150"/>
                  <a:pt x="163" y="150"/>
                  <a:pt x="163" y="150"/>
                </a:cubicBezTo>
                <a:cubicBezTo>
                  <a:pt x="162" y="155"/>
                  <a:pt x="162" y="155"/>
                  <a:pt x="162" y="155"/>
                </a:cubicBezTo>
                <a:cubicBezTo>
                  <a:pt x="166" y="153"/>
                  <a:pt x="166" y="153"/>
                  <a:pt x="166" y="153"/>
                </a:cubicBezTo>
                <a:cubicBezTo>
                  <a:pt x="165" y="157"/>
                  <a:pt x="165" y="157"/>
                  <a:pt x="165" y="157"/>
                </a:cubicBezTo>
                <a:cubicBezTo>
                  <a:pt x="169" y="154"/>
                  <a:pt x="169" y="154"/>
                  <a:pt x="169" y="154"/>
                </a:cubicBezTo>
                <a:cubicBezTo>
                  <a:pt x="169" y="159"/>
                  <a:pt x="169" y="159"/>
                  <a:pt x="169" y="159"/>
                </a:cubicBezTo>
                <a:cubicBezTo>
                  <a:pt x="172" y="156"/>
                  <a:pt x="172" y="156"/>
                  <a:pt x="172" y="156"/>
                </a:cubicBezTo>
                <a:cubicBezTo>
                  <a:pt x="173" y="160"/>
                  <a:pt x="173" y="160"/>
                  <a:pt x="173" y="160"/>
                </a:cubicBezTo>
                <a:cubicBezTo>
                  <a:pt x="176" y="157"/>
                  <a:pt x="176" y="157"/>
                  <a:pt x="176" y="157"/>
                </a:cubicBezTo>
                <a:cubicBezTo>
                  <a:pt x="177" y="161"/>
                  <a:pt x="177" y="161"/>
                  <a:pt x="177" y="161"/>
                </a:cubicBezTo>
                <a:cubicBezTo>
                  <a:pt x="180" y="157"/>
                  <a:pt x="180" y="157"/>
                  <a:pt x="180" y="157"/>
                </a:cubicBezTo>
                <a:cubicBezTo>
                  <a:pt x="181" y="161"/>
                  <a:pt x="181" y="161"/>
                  <a:pt x="181" y="161"/>
                </a:cubicBezTo>
                <a:cubicBezTo>
                  <a:pt x="183" y="157"/>
                  <a:pt x="183" y="157"/>
                  <a:pt x="183" y="157"/>
                </a:cubicBezTo>
                <a:cubicBezTo>
                  <a:pt x="186" y="161"/>
                  <a:pt x="186" y="161"/>
                  <a:pt x="186" y="161"/>
                </a:cubicBezTo>
                <a:cubicBezTo>
                  <a:pt x="187" y="157"/>
                  <a:pt x="187" y="157"/>
                  <a:pt x="187" y="157"/>
                </a:cubicBezTo>
                <a:cubicBezTo>
                  <a:pt x="190" y="160"/>
                  <a:pt x="190" y="160"/>
                  <a:pt x="190" y="160"/>
                </a:cubicBezTo>
                <a:cubicBezTo>
                  <a:pt x="190" y="156"/>
                  <a:pt x="190" y="156"/>
                  <a:pt x="190" y="156"/>
                </a:cubicBezTo>
                <a:cubicBezTo>
                  <a:pt x="194" y="159"/>
                  <a:pt x="194" y="159"/>
                  <a:pt x="194" y="159"/>
                </a:cubicBezTo>
                <a:cubicBezTo>
                  <a:pt x="194" y="154"/>
                  <a:pt x="194" y="154"/>
                  <a:pt x="194" y="154"/>
                </a:cubicBezTo>
                <a:cubicBezTo>
                  <a:pt x="197" y="157"/>
                  <a:pt x="197" y="157"/>
                  <a:pt x="197" y="157"/>
                </a:cubicBezTo>
                <a:cubicBezTo>
                  <a:pt x="197" y="153"/>
                  <a:pt x="197" y="153"/>
                  <a:pt x="197" y="153"/>
                </a:cubicBezTo>
                <a:cubicBezTo>
                  <a:pt x="201" y="155"/>
                  <a:pt x="201" y="155"/>
                  <a:pt x="201" y="155"/>
                </a:cubicBezTo>
                <a:cubicBezTo>
                  <a:pt x="200" y="150"/>
                  <a:pt x="200" y="150"/>
                  <a:pt x="200" y="150"/>
                </a:cubicBezTo>
                <a:cubicBezTo>
                  <a:pt x="204" y="152"/>
                  <a:pt x="204" y="152"/>
                  <a:pt x="204" y="152"/>
                </a:cubicBezTo>
                <a:cubicBezTo>
                  <a:pt x="203" y="148"/>
                  <a:pt x="203" y="148"/>
                  <a:pt x="203" y="148"/>
                </a:cubicBezTo>
                <a:cubicBezTo>
                  <a:pt x="207" y="149"/>
                  <a:pt x="207" y="149"/>
                  <a:pt x="207" y="149"/>
                </a:cubicBezTo>
                <a:cubicBezTo>
                  <a:pt x="205" y="145"/>
                  <a:pt x="205" y="145"/>
                  <a:pt x="205" y="145"/>
                </a:cubicBezTo>
                <a:cubicBezTo>
                  <a:pt x="210" y="146"/>
                  <a:pt x="210" y="146"/>
                  <a:pt x="210" y="146"/>
                </a:cubicBezTo>
                <a:cubicBezTo>
                  <a:pt x="207" y="142"/>
                  <a:pt x="207" y="142"/>
                  <a:pt x="207" y="142"/>
                </a:cubicBezTo>
                <a:cubicBezTo>
                  <a:pt x="212" y="142"/>
                  <a:pt x="212" y="142"/>
                  <a:pt x="212" y="142"/>
                </a:cubicBezTo>
                <a:cubicBezTo>
                  <a:pt x="209" y="139"/>
                  <a:pt x="209" y="139"/>
                  <a:pt x="209" y="139"/>
                </a:cubicBezTo>
                <a:cubicBezTo>
                  <a:pt x="213" y="138"/>
                  <a:pt x="213" y="138"/>
                  <a:pt x="213" y="138"/>
                </a:cubicBezTo>
                <a:cubicBezTo>
                  <a:pt x="210" y="135"/>
                  <a:pt x="210" y="135"/>
                  <a:pt x="210" y="135"/>
                </a:cubicBezTo>
                <a:cubicBezTo>
                  <a:pt x="214" y="134"/>
                  <a:pt x="214" y="134"/>
                  <a:pt x="214" y="134"/>
                </a:cubicBezTo>
                <a:cubicBezTo>
                  <a:pt x="211" y="131"/>
                  <a:pt x="211" y="131"/>
                  <a:pt x="211" y="131"/>
                </a:cubicBezTo>
                <a:cubicBezTo>
                  <a:pt x="215" y="130"/>
                  <a:pt x="215" y="130"/>
                  <a:pt x="215" y="130"/>
                </a:cubicBezTo>
                <a:cubicBezTo>
                  <a:pt x="211" y="128"/>
                  <a:pt x="211" y="128"/>
                  <a:pt x="211" y="128"/>
                </a:cubicBezTo>
                <a:cubicBezTo>
                  <a:pt x="215" y="126"/>
                  <a:pt x="215" y="126"/>
                  <a:pt x="215" y="126"/>
                </a:cubicBezTo>
                <a:cubicBezTo>
                  <a:pt x="211" y="124"/>
                  <a:pt x="211" y="124"/>
                  <a:pt x="211" y="124"/>
                </a:cubicBezTo>
                <a:cubicBezTo>
                  <a:pt x="214" y="122"/>
                  <a:pt x="214" y="122"/>
                  <a:pt x="214" y="122"/>
                </a:cubicBezTo>
                <a:cubicBezTo>
                  <a:pt x="210" y="121"/>
                  <a:pt x="210" y="121"/>
                  <a:pt x="210" y="121"/>
                </a:cubicBezTo>
                <a:cubicBezTo>
                  <a:pt x="213" y="117"/>
                  <a:pt x="213" y="117"/>
                  <a:pt x="213" y="117"/>
                </a:cubicBezTo>
                <a:cubicBezTo>
                  <a:pt x="209" y="117"/>
                  <a:pt x="209" y="117"/>
                  <a:pt x="209" y="117"/>
                </a:cubicBezTo>
                <a:cubicBezTo>
                  <a:pt x="212" y="114"/>
                  <a:pt x="212" y="114"/>
                  <a:pt x="212" y="114"/>
                </a:cubicBezTo>
                <a:cubicBezTo>
                  <a:pt x="207" y="114"/>
                  <a:pt x="207" y="114"/>
                  <a:pt x="207" y="114"/>
                </a:cubicBezTo>
                <a:cubicBezTo>
                  <a:pt x="210" y="110"/>
                  <a:pt x="210" y="110"/>
                  <a:pt x="210" y="110"/>
                </a:cubicBezTo>
                <a:cubicBezTo>
                  <a:pt x="205" y="111"/>
                  <a:pt x="205" y="111"/>
                  <a:pt x="205" y="111"/>
                </a:cubicBezTo>
                <a:cubicBezTo>
                  <a:pt x="207" y="107"/>
                  <a:pt x="207" y="107"/>
                  <a:pt x="207" y="107"/>
                </a:cubicBezTo>
                <a:cubicBezTo>
                  <a:pt x="203" y="108"/>
                  <a:pt x="203" y="108"/>
                  <a:pt x="203" y="108"/>
                </a:cubicBezTo>
                <a:cubicBezTo>
                  <a:pt x="204" y="103"/>
                  <a:pt x="204" y="103"/>
                  <a:pt x="204" y="103"/>
                </a:cubicBezTo>
                <a:cubicBezTo>
                  <a:pt x="200" y="105"/>
                  <a:pt x="200" y="105"/>
                  <a:pt x="200" y="105"/>
                </a:cubicBezTo>
                <a:cubicBezTo>
                  <a:pt x="201" y="101"/>
                  <a:pt x="201" y="101"/>
                  <a:pt x="201" y="101"/>
                </a:cubicBezTo>
                <a:cubicBezTo>
                  <a:pt x="197" y="103"/>
                  <a:pt x="197" y="103"/>
                  <a:pt x="197" y="103"/>
                </a:cubicBezTo>
                <a:cubicBezTo>
                  <a:pt x="197" y="99"/>
                  <a:pt x="197" y="99"/>
                  <a:pt x="197" y="99"/>
                </a:cubicBezTo>
                <a:cubicBezTo>
                  <a:pt x="194" y="101"/>
                  <a:pt x="194" y="101"/>
                  <a:pt x="194" y="101"/>
                </a:cubicBezTo>
                <a:cubicBezTo>
                  <a:pt x="194" y="97"/>
                  <a:pt x="194" y="97"/>
                  <a:pt x="194" y="97"/>
                </a:cubicBezTo>
                <a:cubicBezTo>
                  <a:pt x="190" y="100"/>
                  <a:pt x="190" y="100"/>
                  <a:pt x="190" y="100"/>
                </a:cubicBezTo>
                <a:cubicBezTo>
                  <a:pt x="190" y="95"/>
                  <a:pt x="190" y="95"/>
                  <a:pt x="190" y="95"/>
                </a:cubicBezTo>
                <a:cubicBezTo>
                  <a:pt x="187" y="99"/>
                  <a:pt x="187" y="99"/>
                  <a:pt x="187" y="99"/>
                </a:cubicBezTo>
                <a:cubicBezTo>
                  <a:pt x="186" y="95"/>
                  <a:pt x="186" y="95"/>
                  <a:pt x="186" y="95"/>
                </a:cubicBezTo>
                <a:cubicBezTo>
                  <a:pt x="183" y="99"/>
                  <a:pt x="183" y="99"/>
                  <a:pt x="183" y="99"/>
                </a:cubicBezTo>
                <a:cubicBezTo>
                  <a:pt x="181" y="94"/>
                  <a:pt x="181" y="94"/>
                  <a:pt x="181" y="94"/>
                </a:cubicBezTo>
                <a:close/>
                <a:moveTo>
                  <a:pt x="146" y="183"/>
                </a:moveTo>
                <a:cubicBezTo>
                  <a:pt x="145" y="183"/>
                  <a:pt x="145" y="184"/>
                  <a:pt x="145" y="184"/>
                </a:cubicBezTo>
                <a:cubicBezTo>
                  <a:pt x="145" y="184"/>
                  <a:pt x="145" y="184"/>
                  <a:pt x="145" y="184"/>
                </a:cubicBezTo>
                <a:cubicBezTo>
                  <a:pt x="143" y="192"/>
                  <a:pt x="143" y="192"/>
                  <a:pt x="143" y="192"/>
                </a:cubicBezTo>
                <a:cubicBezTo>
                  <a:pt x="158" y="190"/>
                  <a:pt x="158" y="190"/>
                  <a:pt x="158" y="190"/>
                </a:cubicBezTo>
                <a:cubicBezTo>
                  <a:pt x="166" y="202"/>
                  <a:pt x="166" y="202"/>
                  <a:pt x="166" y="202"/>
                </a:cubicBezTo>
                <a:cubicBezTo>
                  <a:pt x="171" y="188"/>
                  <a:pt x="171" y="188"/>
                  <a:pt x="171" y="188"/>
                </a:cubicBezTo>
                <a:cubicBezTo>
                  <a:pt x="171" y="188"/>
                  <a:pt x="171" y="188"/>
                  <a:pt x="171" y="188"/>
                </a:cubicBezTo>
                <a:cubicBezTo>
                  <a:pt x="171" y="187"/>
                  <a:pt x="171" y="187"/>
                  <a:pt x="171" y="187"/>
                </a:cubicBezTo>
                <a:cubicBezTo>
                  <a:pt x="171" y="187"/>
                  <a:pt x="171" y="187"/>
                  <a:pt x="171" y="187"/>
                </a:cubicBezTo>
                <a:cubicBezTo>
                  <a:pt x="179" y="163"/>
                  <a:pt x="179" y="163"/>
                  <a:pt x="179" y="163"/>
                </a:cubicBezTo>
                <a:cubicBezTo>
                  <a:pt x="179" y="162"/>
                  <a:pt x="179" y="162"/>
                  <a:pt x="179" y="162"/>
                </a:cubicBezTo>
                <a:cubicBezTo>
                  <a:pt x="176" y="166"/>
                  <a:pt x="176" y="166"/>
                  <a:pt x="176" y="166"/>
                </a:cubicBezTo>
                <a:cubicBezTo>
                  <a:pt x="175" y="161"/>
                  <a:pt x="175" y="161"/>
                  <a:pt x="175" y="161"/>
                </a:cubicBezTo>
                <a:cubicBezTo>
                  <a:pt x="172" y="165"/>
                  <a:pt x="172" y="165"/>
                  <a:pt x="172" y="165"/>
                </a:cubicBezTo>
                <a:cubicBezTo>
                  <a:pt x="171" y="160"/>
                  <a:pt x="171" y="160"/>
                  <a:pt x="171" y="160"/>
                </a:cubicBezTo>
                <a:cubicBezTo>
                  <a:pt x="167" y="164"/>
                  <a:pt x="167" y="164"/>
                  <a:pt x="167" y="164"/>
                </a:cubicBezTo>
                <a:cubicBezTo>
                  <a:pt x="167" y="159"/>
                  <a:pt x="167" y="159"/>
                  <a:pt x="167" y="159"/>
                </a:cubicBezTo>
                <a:cubicBezTo>
                  <a:pt x="163" y="162"/>
                  <a:pt x="163" y="162"/>
                  <a:pt x="163" y="162"/>
                </a:cubicBezTo>
                <a:cubicBezTo>
                  <a:pt x="163" y="157"/>
                  <a:pt x="163" y="157"/>
                  <a:pt x="163" y="157"/>
                </a:cubicBezTo>
                <a:cubicBezTo>
                  <a:pt x="159" y="159"/>
                  <a:pt x="159" y="159"/>
                  <a:pt x="159" y="159"/>
                </a:cubicBezTo>
                <a:cubicBezTo>
                  <a:pt x="160" y="154"/>
                  <a:pt x="160" y="154"/>
                  <a:pt x="160" y="154"/>
                </a:cubicBezTo>
                <a:cubicBezTo>
                  <a:pt x="155" y="156"/>
                  <a:pt x="155" y="156"/>
                  <a:pt x="155" y="156"/>
                </a:cubicBezTo>
                <a:cubicBezTo>
                  <a:pt x="157" y="152"/>
                  <a:pt x="157" y="152"/>
                  <a:pt x="157" y="152"/>
                </a:cubicBezTo>
                <a:cubicBezTo>
                  <a:pt x="157" y="152"/>
                  <a:pt x="157" y="152"/>
                  <a:pt x="157" y="152"/>
                </a:cubicBezTo>
                <a:cubicBezTo>
                  <a:pt x="148" y="177"/>
                  <a:pt x="148" y="177"/>
                  <a:pt x="148" y="177"/>
                </a:cubicBezTo>
                <a:cubicBezTo>
                  <a:pt x="148" y="177"/>
                  <a:pt x="148" y="177"/>
                  <a:pt x="148" y="178"/>
                </a:cubicBezTo>
                <a:cubicBezTo>
                  <a:pt x="148" y="178"/>
                  <a:pt x="148" y="178"/>
                  <a:pt x="148" y="178"/>
                </a:cubicBezTo>
                <a:cubicBezTo>
                  <a:pt x="146" y="183"/>
                  <a:pt x="146" y="183"/>
                  <a:pt x="146" y="183"/>
                </a:cubicBezTo>
                <a:cubicBezTo>
                  <a:pt x="146" y="183"/>
                  <a:pt x="146" y="183"/>
                  <a:pt x="146" y="183"/>
                </a:cubicBezTo>
                <a:close/>
                <a:moveTo>
                  <a:pt x="210" y="149"/>
                </a:moveTo>
                <a:cubicBezTo>
                  <a:pt x="207" y="148"/>
                  <a:pt x="207" y="148"/>
                  <a:pt x="207" y="148"/>
                </a:cubicBezTo>
                <a:cubicBezTo>
                  <a:pt x="209" y="153"/>
                  <a:pt x="209" y="153"/>
                  <a:pt x="209" y="153"/>
                </a:cubicBezTo>
                <a:cubicBezTo>
                  <a:pt x="204" y="152"/>
                  <a:pt x="204" y="152"/>
                  <a:pt x="204" y="152"/>
                </a:cubicBezTo>
                <a:cubicBezTo>
                  <a:pt x="206" y="156"/>
                  <a:pt x="206" y="156"/>
                  <a:pt x="206" y="156"/>
                </a:cubicBezTo>
                <a:cubicBezTo>
                  <a:pt x="201" y="154"/>
                  <a:pt x="201" y="154"/>
                  <a:pt x="201" y="154"/>
                </a:cubicBezTo>
                <a:cubicBezTo>
                  <a:pt x="202" y="159"/>
                  <a:pt x="202" y="159"/>
                  <a:pt x="202" y="159"/>
                </a:cubicBezTo>
                <a:cubicBezTo>
                  <a:pt x="198" y="157"/>
                  <a:pt x="198" y="157"/>
                  <a:pt x="198" y="157"/>
                </a:cubicBezTo>
                <a:cubicBezTo>
                  <a:pt x="199" y="162"/>
                  <a:pt x="199" y="162"/>
                  <a:pt x="199" y="162"/>
                </a:cubicBezTo>
                <a:cubicBezTo>
                  <a:pt x="195" y="159"/>
                  <a:pt x="195" y="159"/>
                  <a:pt x="195" y="159"/>
                </a:cubicBezTo>
                <a:cubicBezTo>
                  <a:pt x="194" y="164"/>
                  <a:pt x="194" y="164"/>
                  <a:pt x="194" y="164"/>
                </a:cubicBezTo>
                <a:cubicBezTo>
                  <a:pt x="191" y="160"/>
                  <a:pt x="191" y="160"/>
                  <a:pt x="191" y="160"/>
                </a:cubicBezTo>
                <a:cubicBezTo>
                  <a:pt x="190" y="165"/>
                  <a:pt x="190" y="165"/>
                  <a:pt x="190" y="165"/>
                </a:cubicBezTo>
                <a:cubicBezTo>
                  <a:pt x="188" y="163"/>
                  <a:pt x="188" y="163"/>
                  <a:pt x="188" y="163"/>
                </a:cubicBezTo>
                <a:cubicBezTo>
                  <a:pt x="195" y="183"/>
                  <a:pt x="195" y="183"/>
                  <a:pt x="195" y="183"/>
                </a:cubicBezTo>
                <a:cubicBezTo>
                  <a:pt x="195" y="183"/>
                  <a:pt x="195" y="183"/>
                  <a:pt x="195" y="183"/>
                </a:cubicBezTo>
                <a:cubicBezTo>
                  <a:pt x="196" y="184"/>
                  <a:pt x="196" y="184"/>
                  <a:pt x="196" y="184"/>
                </a:cubicBezTo>
                <a:cubicBezTo>
                  <a:pt x="201" y="200"/>
                  <a:pt x="201" y="200"/>
                  <a:pt x="201" y="200"/>
                </a:cubicBezTo>
                <a:cubicBezTo>
                  <a:pt x="209" y="188"/>
                  <a:pt x="209" y="188"/>
                  <a:pt x="209" y="188"/>
                </a:cubicBezTo>
                <a:cubicBezTo>
                  <a:pt x="224" y="190"/>
                  <a:pt x="224" y="190"/>
                  <a:pt x="224" y="190"/>
                </a:cubicBezTo>
                <a:cubicBezTo>
                  <a:pt x="210" y="149"/>
                  <a:pt x="210" y="149"/>
                  <a:pt x="210" y="149"/>
                </a:cubicBezTo>
                <a:close/>
                <a:moveTo>
                  <a:pt x="181" y="103"/>
                </a:moveTo>
                <a:cubicBezTo>
                  <a:pt x="175" y="103"/>
                  <a:pt x="168" y="106"/>
                  <a:pt x="164" y="110"/>
                </a:cubicBezTo>
                <a:cubicBezTo>
                  <a:pt x="159" y="115"/>
                  <a:pt x="157" y="121"/>
                  <a:pt x="157" y="128"/>
                </a:cubicBezTo>
                <a:cubicBezTo>
                  <a:pt x="157" y="135"/>
                  <a:pt x="159" y="141"/>
                  <a:pt x="164" y="145"/>
                </a:cubicBezTo>
                <a:cubicBezTo>
                  <a:pt x="168" y="150"/>
                  <a:pt x="175" y="153"/>
                  <a:pt x="181" y="153"/>
                </a:cubicBezTo>
                <a:cubicBezTo>
                  <a:pt x="188" y="153"/>
                  <a:pt x="194" y="150"/>
                  <a:pt x="199" y="145"/>
                </a:cubicBezTo>
                <a:cubicBezTo>
                  <a:pt x="203" y="141"/>
                  <a:pt x="206" y="135"/>
                  <a:pt x="206" y="128"/>
                </a:cubicBezTo>
                <a:cubicBezTo>
                  <a:pt x="206" y="121"/>
                  <a:pt x="203" y="115"/>
                  <a:pt x="199" y="110"/>
                </a:cubicBezTo>
                <a:cubicBezTo>
                  <a:pt x="194" y="106"/>
                  <a:pt x="188" y="103"/>
                  <a:pt x="181" y="103"/>
                </a:cubicBezTo>
                <a:close/>
                <a:moveTo>
                  <a:pt x="198" y="111"/>
                </a:moveTo>
                <a:cubicBezTo>
                  <a:pt x="194" y="107"/>
                  <a:pt x="188" y="104"/>
                  <a:pt x="181" y="104"/>
                </a:cubicBezTo>
                <a:cubicBezTo>
                  <a:pt x="175" y="104"/>
                  <a:pt x="169" y="107"/>
                  <a:pt x="165" y="111"/>
                </a:cubicBezTo>
                <a:cubicBezTo>
                  <a:pt x="161" y="115"/>
                  <a:pt x="158" y="121"/>
                  <a:pt x="158" y="128"/>
                </a:cubicBezTo>
                <a:cubicBezTo>
                  <a:pt x="158" y="134"/>
                  <a:pt x="161" y="140"/>
                  <a:pt x="165" y="144"/>
                </a:cubicBezTo>
                <a:cubicBezTo>
                  <a:pt x="169" y="149"/>
                  <a:pt x="175" y="151"/>
                  <a:pt x="181" y="151"/>
                </a:cubicBezTo>
                <a:cubicBezTo>
                  <a:pt x="188" y="151"/>
                  <a:pt x="194" y="149"/>
                  <a:pt x="198" y="144"/>
                </a:cubicBezTo>
                <a:cubicBezTo>
                  <a:pt x="202" y="140"/>
                  <a:pt x="205" y="134"/>
                  <a:pt x="205" y="128"/>
                </a:cubicBezTo>
                <a:cubicBezTo>
                  <a:pt x="205" y="121"/>
                  <a:pt x="202" y="115"/>
                  <a:pt x="198" y="111"/>
                </a:cubicBezTo>
                <a:close/>
                <a:moveTo>
                  <a:pt x="23" y="23"/>
                </a:moveTo>
                <a:cubicBezTo>
                  <a:pt x="23" y="138"/>
                  <a:pt x="23" y="138"/>
                  <a:pt x="23" y="138"/>
                </a:cubicBezTo>
                <a:cubicBezTo>
                  <a:pt x="148" y="138"/>
                  <a:pt x="148" y="138"/>
                  <a:pt x="148" y="138"/>
                </a:cubicBezTo>
                <a:cubicBezTo>
                  <a:pt x="150" y="136"/>
                  <a:pt x="150" y="136"/>
                  <a:pt x="150" y="136"/>
                </a:cubicBezTo>
                <a:cubicBezTo>
                  <a:pt x="145" y="135"/>
                  <a:pt x="145" y="135"/>
                  <a:pt x="145" y="135"/>
                </a:cubicBezTo>
                <a:cubicBezTo>
                  <a:pt x="149" y="132"/>
                  <a:pt x="149" y="132"/>
                  <a:pt x="149" y="132"/>
                </a:cubicBezTo>
                <a:cubicBezTo>
                  <a:pt x="145" y="130"/>
                  <a:pt x="145" y="130"/>
                  <a:pt x="145" y="130"/>
                </a:cubicBezTo>
                <a:cubicBezTo>
                  <a:pt x="149" y="128"/>
                  <a:pt x="149" y="128"/>
                  <a:pt x="149" y="128"/>
                </a:cubicBezTo>
                <a:cubicBezTo>
                  <a:pt x="145" y="125"/>
                  <a:pt x="145" y="125"/>
                  <a:pt x="145" y="125"/>
                </a:cubicBezTo>
                <a:cubicBezTo>
                  <a:pt x="149" y="124"/>
                  <a:pt x="149" y="124"/>
                  <a:pt x="149" y="124"/>
                </a:cubicBezTo>
                <a:cubicBezTo>
                  <a:pt x="145" y="121"/>
                  <a:pt x="145" y="121"/>
                  <a:pt x="145" y="121"/>
                </a:cubicBezTo>
                <a:cubicBezTo>
                  <a:pt x="150" y="120"/>
                  <a:pt x="150" y="120"/>
                  <a:pt x="150" y="120"/>
                </a:cubicBezTo>
                <a:cubicBezTo>
                  <a:pt x="146" y="116"/>
                  <a:pt x="146" y="116"/>
                  <a:pt x="146" y="116"/>
                </a:cubicBezTo>
                <a:cubicBezTo>
                  <a:pt x="151" y="116"/>
                  <a:pt x="151" y="116"/>
                  <a:pt x="151" y="116"/>
                </a:cubicBezTo>
                <a:cubicBezTo>
                  <a:pt x="148" y="112"/>
                  <a:pt x="148" y="112"/>
                  <a:pt x="148" y="112"/>
                </a:cubicBezTo>
                <a:cubicBezTo>
                  <a:pt x="153" y="112"/>
                  <a:pt x="153" y="112"/>
                  <a:pt x="153" y="112"/>
                </a:cubicBezTo>
                <a:cubicBezTo>
                  <a:pt x="150" y="108"/>
                  <a:pt x="150" y="108"/>
                  <a:pt x="150" y="108"/>
                </a:cubicBezTo>
                <a:cubicBezTo>
                  <a:pt x="155" y="109"/>
                  <a:pt x="155" y="109"/>
                  <a:pt x="155" y="109"/>
                </a:cubicBezTo>
                <a:cubicBezTo>
                  <a:pt x="153" y="104"/>
                  <a:pt x="153" y="104"/>
                  <a:pt x="153" y="104"/>
                </a:cubicBezTo>
                <a:cubicBezTo>
                  <a:pt x="158" y="106"/>
                  <a:pt x="158" y="106"/>
                  <a:pt x="158" y="106"/>
                </a:cubicBezTo>
                <a:cubicBezTo>
                  <a:pt x="156" y="101"/>
                  <a:pt x="156" y="101"/>
                  <a:pt x="156" y="101"/>
                </a:cubicBezTo>
                <a:cubicBezTo>
                  <a:pt x="161" y="103"/>
                  <a:pt x="161" y="103"/>
                  <a:pt x="161" y="103"/>
                </a:cubicBezTo>
                <a:cubicBezTo>
                  <a:pt x="160" y="98"/>
                  <a:pt x="160" y="98"/>
                  <a:pt x="160" y="98"/>
                </a:cubicBezTo>
                <a:cubicBezTo>
                  <a:pt x="164" y="100"/>
                  <a:pt x="164" y="100"/>
                  <a:pt x="164" y="100"/>
                </a:cubicBezTo>
                <a:cubicBezTo>
                  <a:pt x="164" y="95"/>
                  <a:pt x="164" y="95"/>
                  <a:pt x="164" y="95"/>
                </a:cubicBezTo>
                <a:cubicBezTo>
                  <a:pt x="168" y="98"/>
                  <a:pt x="168" y="98"/>
                  <a:pt x="168" y="98"/>
                </a:cubicBezTo>
                <a:cubicBezTo>
                  <a:pt x="168" y="93"/>
                  <a:pt x="168" y="93"/>
                  <a:pt x="168" y="93"/>
                </a:cubicBezTo>
                <a:cubicBezTo>
                  <a:pt x="171" y="97"/>
                  <a:pt x="171" y="97"/>
                  <a:pt x="171" y="97"/>
                </a:cubicBezTo>
                <a:cubicBezTo>
                  <a:pt x="172" y="92"/>
                  <a:pt x="172" y="92"/>
                  <a:pt x="172" y="92"/>
                </a:cubicBezTo>
                <a:cubicBezTo>
                  <a:pt x="175" y="96"/>
                  <a:pt x="175" y="96"/>
                  <a:pt x="175" y="96"/>
                </a:cubicBezTo>
                <a:cubicBezTo>
                  <a:pt x="177" y="91"/>
                  <a:pt x="177" y="91"/>
                  <a:pt x="177" y="91"/>
                </a:cubicBezTo>
                <a:cubicBezTo>
                  <a:pt x="179" y="95"/>
                  <a:pt x="179" y="95"/>
                  <a:pt x="179" y="95"/>
                </a:cubicBezTo>
                <a:cubicBezTo>
                  <a:pt x="181" y="91"/>
                  <a:pt x="181" y="91"/>
                  <a:pt x="181" y="91"/>
                </a:cubicBezTo>
                <a:cubicBezTo>
                  <a:pt x="183" y="95"/>
                  <a:pt x="183" y="95"/>
                  <a:pt x="183" y="95"/>
                </a:cubicBezTo>
                <a:cubicBezTo>
                  <a:pt x="186" y="91"/>
                  <a:pt x="186" y="91"/>
                  <a:pt x="186" y="91"/>
                </a:cubicBezTo>
                <a:cubicBezTo>
                  <a:pt x="187" y="96"/>
                  <a:pt x="187" y="96"/>
                  <a:pt x="187" y="96"/>
                </a:cubicBezTo>
                <a:cubicBezTo>
                  <a:pt x="191" y="92"/>
                  <a:pt x="191" y="92"/>
                  <a:pt x="191" y="92"/>
                </a:cubicBezTo>
                <a:cubicBezTo>
                  <a:pt x="191" y="97"/>
                  <a:pt x="191" y="97"/>
                  <a:pt x="191" y="97"/>
                </a:cubicBezTo>
                <a:cubicBezTo>
                  <a:pt x="195" y="93"/>
                  <a:pt x="195" y="93"/>
                  <a:pt x="195" y="93"/>
                </a:cubicBezTo>
                <a:cubicBezTo>
                  <a:pt x="195" y="98"/>
                  <a:pt x="195" y="98"/>
                  <a:pt x="195" y="98"/>
                </a:cubicBezTo>
                <a:cubicBezTo>
                  <a:pt x="199" y="95"/>
                  <a:pt x="199" y="95"/>
                  <a:pt x="199" y="95"/>
                </a:cubicBezTo>
                <a:cubicBezTo>
                  <a:pt x="199" y="100"/>
                  <a:pt x="199" y="100"/>
                  <a:pt x="199" y="100"/>
                </a:cubicBezTo>
                <a:cubicBezTo>
                  <a:pt x="203" y="98"/>
                  <a:pt x="203" y="98"/>
                  <a:pt x="203" y="98"/>
                </a:cubicBezTo>
                <a:cubicBezTo>
                  <a:pt x="202" y="103"/>
                  <a:pt x="202" y="103"/>
                  <a:pt x="202" y="103"/>
                </a:cubicBezTo>
                <a:cubicBezTo>
                  <a:pt x="207" y="101"/>
                  <a:pt x="207" y="101"/>
                  <a:pt x="207" y="101"/>
                </a:cubicBezTo>
                <a:cubicBezTo>
                  <a:pt x="205" y="106"/>
                  <a:pt x="205" y="106"/>
                  <a:pt x="205" y="106"/>
                </a:cubicBezTo>
                <a:cubicBezTo>
                  <a:pt x="207" y="105"/>
                  <a:pt x="207" y="105"/>
                  <a:pt x="207" y="105"/>
                </a:cubicBezTo>
                <a:cubicBezTo>
                  <a:pt x="207" y="23"/>
                  <a:pt x="207" y="23"/>
                  <a:pt x="207" y="23"/>
                </a:cubicBezTo>
                <a:cubicBezTo>
                  <a:pt x="23" y="23"/>
                  <a:pt x="23" y="23"/>
                  <a:pt x="23" y="23"/>
                </a:cubicBezTo>
                <a:close/>
                <a:moveTo>
                  <a:pt x="34" y="126"/>
                </a:moveTo>
                <a:cubicBezTo>
                  <a:pt x="34" y="130"/>
                  <a:pt x="34" y="130"/>
                  <a:pt x="34" y="130"/>
                </a:cubicBezTo>
                <a:cubicBezTo>
                  <a:pt x="69" y="130"/>
                  <a:pt x="69" y="130"/>
                  <a:pt x="69" y="130"/>
                </a:cubicBezTo>
                <a:cubicBezTo>
                  <a:pt x="69" y="126"/>
                  <a:pt x="69" y="126"/>
                  <a:pt x="69" y="126"/>
                </a:cubicBezTo>
                <a:cubicBezTo>
                  <a:pt x="34" y="126"/>
                  <a:pt x="34" y="126"/>
                  <a:pt x="34" y="126"/>
                </a:cubicBezTo>
                <a:close/>
                <a:moveTo>
                  <a:pt x="90" y="126"/>
                </a:moveTo>
                <a:cubicBezTo>
                  <a:pt x="90" y="130"/>
                  <a:pt x="90" y="130"/>
                  <a:pt x="90" y="130"/>
                </a:cubicBezTo>
                <a:cubicBezTo>
                  <a:pt x="125" y="130"/>
                  <a:pt x="125" y="130"/>
                  <a:pt x="125" y="130"/>
                </a:cubicBezTo>
                <a:cubicBezTo>
                  <a:pt x="125" y="126"/>
                  <a:pt x="125" y="126"/>
                  <a:pt x="125" y="126"/>
                </a:cubicBezTo>
                <a:cubicBezTo>
                  <a:pt x="90" y="126"/>
                  <a:pt x="90" y="126"/>
                  <a:pt x="90" y="126"/>
                </a:cubicBezTo>
                <a:close/>
                <a:moveTo>
                  <a:pt x="45" y="55"/>
                </a:moveTo>
                <a:cubicBezTo>
                  <a:pt x="45" y="58"/>
                  <a:pt x="45" y="58"/>
                  <a:pt x="45" y="58"/>
                </a:cubicBezTo>
                <a:cubicBezTo>
                  <a:pt x="185" y="58"/>
                  <a:pt x="185" y="58"/>
                  <a:pt x="185" y="58"/>
                </a:cubicBezTo>
                <a:cubicBezTo>
                  <a:pt x="185" y="55"/>
                  <a:pt x="185" y="55"/>
                  <a:pt x="185" y="55"/>
                </a:cubicBezTo>
                <a:cubicBezTo>
                  <a:pt x="45" y="55"/>
                  <a:pt x="45" y="55"/>
                  <a:pt x="45" y="55"/>
                </a:cubicBezTo>
                <a:close/>
                <a:moveTo>
                  <a:pt x="45" y="44"/>
                </a:moveTo>
                <a:cubicBezTo>
                  <a:pt x="45" y="48"/>
                  <a:pt x="45" y="48"/>
                  <a:pt x="45" y="48"/>
                </a:cubicBezTo>
                <a:cubicBezTo>
                  <a:pt x="185" y="48"/>
                  <a:pt x="185" y="48"/>
                  <a:pt x="185" y="48"/>
                </a:cubicBezTo>
                <a:cubicBezTo>
                  <a:pt x="185" y="44"/>
                  <a:pt x="185" y="44"/>
                  <a:pt x="185" y="44"/>
                </a:cubicBezTo>
                <a:cubicBezTo>
                  <a:pt x="45" y="44"/>
                  <a:pt x="45" y="44"/>
                  <a:pt x="45" y="44"/>
                </a:cubicBezTo>
                <a:close/>
                <a:moveTo>
                  <a:pt x="45" y="64"/>
                </a:moveTo>
                <a:cubicBezTo>
                  <a:pt x="45" y="68"/>
                  <a:pt x="45" y="68"/>
                  <a:pt x="45" y="68"/>
                </a:cubicBezTo>
                <a:cubicBezTo>
                  <a:pt x="185" y="68"/>
                  <a:pt x="185" y="68"/>
                  <a:pt x="185" y="68"/>
                </a:cubicBezTo>
                <a:cubicBezTo>
                  <a:pt x="185" y="64"/>
                  <a:pt x="185" y="64"/>
                  <a:pt x="185" y="64"/>
                </a:cubicBezTo>
                <a:cubicBezTo>
                  <a:pt x="45" y="64"/>
                  <a:pt x="45" y="64"/>
                  <a:pt x="45" y="64"/>
                </a:cubicBezTo>
                <a:close/>
                <a:moveTo>
                  <a:pt x="45" y="84"/>
                </a:moveTo>
                <a:cubicBezTo>
                  <a:pt x="45" y="88"/>
                  <a:pt x="45" y="88"/>
                  <a:pt x="45" y="88"/>
                </a:cubicBezTo>
                <a:cubicBezTo>
                  <a:pt x="156" y="88"/>
                  <a:pt x="156" y="88"/>
                  <a:pt x="156" y="88"/>
                </a:cubicBezTo>
                <a:cubicBezTo>
                  <a:pt x="156" y="84"/>
                  <a:pt x="156" y="84"/>
                  <a:pt x="156" y="84"/>
                </a:cubicBezTo>
                <a:cubicBezTo>
                  <a:pt x="45" y="84"/>
                  <a:pt x="45" y="84"/>
                  <a:pt x="45" y="84"/>
                </a:cubicBezTo>
                <a:close/>
                <a:moveTo>
                  <a:pt x="45" y="74"/>
                </a:moveTo>
                <a:cubicBezTo>
                  <a:pt x="45" y="78"/>
                  <a:pt x="45" y="78"/>
                  <a:pt x="45" y="78"/>
                </a:cubicBezTo>
                <a:cubicBezTo>
                  <a:pt x="156" y="78"/>
                  <a:pt x="156" y="78"/>
                  <a:pt x="156" y="78"/>
                </a:cubicBezTo>
                <a:cubicBezTo>
                  <a:pt x="156" y="74"/>
                  <a:pt x="156" y="74"/>
                  <a:pt x="156" y="74"/>
                </a:cubicBezTo>
                <a:lnTo>
                  <a:pt x="45" y="74"/>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5" name="Freeform 22"/>
          <p:cNvSpPr>
            <a:spLocks noEditPoints="1"/>
          </p:cNvSpPr>
          <p:nvPr/>
        </p:nvSpPr>
        <p:spPr bwMode="auto">
          <a:xfrm>
            <a:off x="4547906" y="1349855"/>
            <a:ext cx="1115218" cy="772547"/>
          </a:xfrm>
          <a:custGeom>
            <a:avLst/>
            <a:gdLst>
              <a:gd name="T0" fmla="*/ 204 w 256"/>
              <a:gd name="T1" fmla="*/ 149 h 178"/>
              <a:gd name="T2" fmla="*/ 129 w 256"/>
              <a:gd name="T3" fmla="*/ 174 h 178"/>
              <a:gd name="T4" fmla="*/ 51 w 256"/>
              <a:gd name="T5" fmla="*/ 146 h 178"/>
              <a:gd name="T6" fmla="*/ 51 w 256"/>
              <a:gd name="T7" fmla="*/ 83 h 178"/>
              <a:gd name="T8" fmla="*/ 128 w 256"/>
              <a:gd name="T9" fmla="*/ 119 h 178"/>
              <a:gd name="T10" fmla="*/ 64 w 256"/>
              <a:gd name="T11" fmla="*/ 89 h 178"/>
              <a:gd name="T12" fmla="*/ 28 w 256"/>
              <a:gd name="T13" fmla="*/ 72 h 178"/>
              <a:gd name="T14" fmla="*/ 22 w 256"/>
              <a:gd name="T15" fmla="*/ 70 h 178"/>
              <a:gd name="T16" fmla="*/ 21 w 256"/>
              <a:gd name="T17" fmla="*/ 69 h 178"/>
              <a:gd name="T18" fmla="*/ 18 w 256"/>
              <a:gd name="T19" fmla="*/ 75 h 178"/>
              <a:gd name="T20" fmla="*/ 18 w 256"/>
              <a:gd name="T21" fmla="*/ 137 h 178"/>
              <a:gd name="T22" fmla="*/ 18 w 256"/>
              <a:gd name="T23" fmla="*/ 137 h 178"/>
              <a:gd name="T24" fmla="*/ 25 w 256"/>
              <a:gd name="T25" fmla="*/ 148 h 178"/>
              <a:gd name="T26" fmla="*/ 22 w 256"/>
              <a:gd name="T27" fmla="*/ 157 h 178"/>
              <a:gd name="T28" fmla="*/ 22 w 256"/>
              <a:gd name="T29" fmla="*/ 178 h 178"/>
              <a:gd name="T30" fmla="*/ 21 w 256"/>
              <a:gd name="T31" fmla="*/ 178 h 178"/>
              <a:gd name="T32" fmla="*/ 21 w 256"/>
              <a:gd name="T33" fmla="*/ 158 h 178"/>
              <a:gd name="T34" fmla="*/ 19 w 256"/>
              <a:gd name="T35" fmla="*/ 159 h 178"/>
              <a:gd name="T36" fmla="*/ 19 w 256"/>
              <a:gd name="T37" fmla="*/ 178 h 178"/>
              <a:gd name="T38" fmla="*/ 18 w 256"/>
              <a:gd name="T39" fmla="*/ 178 h 178"/>
              <a:gd name="T40" fmla="*/ 18 w 256"/>
              <a:gd name="T41" fmla="*/ 159 h 178"/>
              <a:gd name="T42" fmla="*/ 16 w 256"/>
              <a:gd name="T43" fmla="*/ 160 h 178"/>
              <a:gd name="T44" fmla="*/ 16 w 256"/>
              <a:gd name="T45" fmla="*/ 178 h 178"/>
              <a:gd name="T46" fmla="*/ 15 w 256"/>
              <a:gd name="T47" fmla="*/ 178 h 178"/>
              <a:gd name="T48" fmla="*/ 15 w 256"/>
              <a:gd name="T49" fmla="*/ 160 h 178"/>
              <a:gd name="T50" fmla="*/ 13 w 256"/>
              <a:gd name="T51" fmla="*/ 159 h 178"/>
              <a:gd name="T52" fmla="*/ 13 w 256"/>
              <a:gd name="T53" fmla="*/ 178 h 178"/>
              <a:gd name="T54" fmla="*/ 11 w 256"/>
              <a:gd name="T55" fmla="*/ 178 h 178"/>
              <a:gd name="T56" fmla="*/ 11 w 256"/>
              <a:gd name="T57" fmla="*/ 159 h 178"/>
              <a:gd name="T58" fmla="*/ 10 w 256"/>
              <a:gd name="T59" fmla="*/ 158 h 178"/>
              <a:gd name="T60" fmla="*/ 10 w 256"/>
              <a:gd name="T61" fmla="*/ 178 h 178"/>
              <a:gd name="T62" fmla="*/ 8 w 256"/>
              <a:gd name="T63" fmla="*/ 178 h 178"/>
              <a:gd name="T64" fmla="*/ 8 w 256"/>
              <a:gd name="T65" fmla="*/ 157 h 178"/>
              <a:gd name="T66" fmla="*/ 5 w 256"/>
              <a:gd name="T67" fmla="*/ 148 h 178"/>
              <a:gd name="T68" fmla="*/ 12 w 256"/>
              <a:gd name="T69" fmla="*/ 137 h 178"/>
              <a:gd name="T70" fmla="*/ 13 w 256"/>
              <a:gd name="T71" fmla="*/ 72 h 178"/>
              <a:gd name="T72" fmla="*/ 15 w 256"/>
              <a:gd name="T73" fmla="*/ 66 h 178"/>
              <a:gd name="T74" fmla="*/ 0 w 256"/>
              <a:gd name="T75" fmla="*/ 59 h 178"/>
              <a:gd name="T76" fmla="*/ 64 w 256"/>
              <a:gd name="T77" fmla="*/ 29 h 178"/>
              <a:gd name="T78" fmla="*/ 128 w 256"/>
              <a:gd name="T79" fmla="*/ 0 h 178"/>
              <a:gd name="T80" fmla="*/ 192 w 256"/>
              <a:gd name="T81" fmla="*/ 29 h 178"/>
              <a:gd name="T82" fmla="*/ 256 w 256"/>
              <a:gd name="T83" fmla="*/ 59 h 178"/>
              <a:gd name="T84" fmla="*/ 192 w 256"/>
              <a:gd name="T85" fmla="*/ 89 h 178"/>
              <a:gd name="T86" fmla="*/ 128 w 256"/>
              <a:gd name="T87" fmla="*/ 119 h 178"/>
              <a:gd name="T88" fmla="*/ 202 w 256"/>
              <a:gd name="T89" fmla="*/ 84 h 178"/>
              <a:gd name="T90" fmla="*/ 204 w 256"/>
              <a:gd name="T91" fmla="*/ 149 h 178"/>
              <a:gd name="T92" fmla="*/ 21 w 256"/>
              <a:gd name="T93" fmla="*/ 69 h 178"/>
              <a:gd name="T94" fmla="*/ 107 w 256"/>
              <a:gd name="T95" fmla="*/ 53 h 178"/>
              <a:gd name="T96" fmla="*/ 104 w 256"/>
              <a:gd name="T97" fmla="*/ 57 h 178"/>
              <a:gd name="T98" fmla="*/ 113 w 256"/>
              <a:gd name="T99" fmla="*/ 61 h 178"/>
              <a:gd name="T100" fmla="*/ 123 w 256"/>
              <a:gd name="T101" fmla="*/ 57 h 178"/>
              <a:gd name="T102" fmla="*/ 119 w 256"/>
              <a:gd name="T103" fmla="*/ 53 h 178"/>
              <a:gd name="T104" fmla="*/ 116 w 256"/>
              <a:gd name="T105" fmla="*/ 52 h 178"/>
              <a:gd name="T106" fmla="*/ 15 w 256"/>
              <a:gd name="T107" fmla="*/ 66 h 178"/>
              <a:gd name="T108" fmla="*/ 21 w 256"/>
              <a:gd name="T109"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 h="178">
                <a:moveTo>
                  <a:pt x="204" y="149"/>
                </a:moveTo>
                <a:cubicBezTo>
                  <a:pt x="186" y="164"/>
                  <a:pt x="160" y="174"/>
                  <a:pt x="129" y="174"/>
                </a:cubicBezTo>
                <a:cubicBezTo>
                  <a:pt x="99" y="174"/>
                  <a:pt x="70" y="163"/>
                  <a:pt x="51" y="146"/>
                </a:cubicBezTo>
                <a:cubicBezTo>
                  <a:pt x="51" y="83"/>
                  <a:pt x="51" y="83"/>
                  <a:pt x="51" y="83"/>
                </a:cubicBezTo>
                <a:cubicBezTo>
                  <a:pt x="128" y="119"/>
                  <a:pt x="128" y="119"/>
                  <a:pt x="128" y="119"/>
                </a:cubicBezTo>
                <a:cubicBezTo>
                  <a:pt x="64" y="89"/>
                  <a:pt x="64" y="89"/>
                  <a:pt x="64" y="89"/>
                </a:cubicBezTo>
                <a:cubicBezTo>
                  <a:pt x="28" y="72"/>
                  <a:pt x="28" y="72"/>
                  <a:pt x="28" y="72"/>
                </a:cubicBezTo>
                <a:cubicBezTo>
                  <a:pt x="22" y="70"/>
                  <a:pt x="22" y="70"/>
                  <a:pt x="22" y="70"/>
                </a:cubicBezTo>
                <a:cubicBezTo>
                  <a:pt x="21" y="69"/>
                  <a:pt x="21" y="69"/>
                  <a:pt x="21" y="69"/>
                </a:cubicBezTo>
                <a:cubicBezTo>
                  <a:pt x="21" y="69"/>
                  <a:pt x="18" y="72"/>
                  <a:pt x="18" y="75"/>
                </a:cubicBezTo>
                <a:cubicBezTo>
                  <a:pt x="18" y="137"/>
                  <a:pt x="18" y="137"/>
                  <a:pt x="18" y="137"/>
                </a:cubicBezTo>
                <a:cubicBezTo>
                  <a:pt x="18" y="137"/>
                  <a:pt x="18" y="137"/>
                  <a:pt x="18" y="137"/>
                </a:cubicBezTo>
                <a:cubicBezTo>
                  <a:pt x="22" y="139"/>
                  <a:pt x="25" y="143"/>
                  <a:pt x="25" y="148"/>
                </a:cubicBezTo>
                <a:cubicBezTo>
                  <a:pt x="25" y="152"/>
                  <a:pt x="24" y="154"/>
                  <a:pt x="22" y="157"/>
                </a:cubicBezTo>
                <a:cubicBezTo>
                  <a:pt x="22" y="178"/>
                  <a:pt x="22" y="178"/>
                  <a:pt x="22" y="178"/>
                </a:cubicBezTo>
                <a:cubicBezTo>
                  <a:pt x="21" y="178"/>
                  <a:pt x="21" y="178"/>
                  <a:pt x="21" y="178"/>
                </a:cubicBezTo>
                <a:cubicBezTo>
                  <a:pt x="21" y="158"/>
                  <a:pt x="21" y="158"/>
                  <a:pt x="21" y="158"/>
                </a:cubicBezTo>
                <a:cubicBezTo>
                  <a:pt x="20" y="158"/>
                  <a:pt x="20" y="159"/>
                  <a:pt x="19" y="159"/>
                </a:cubicBezTo>
                <a:cubicBezTo>
                  <a:pt x="19" y="178"/>
                  <a:pt x="19" y="178"/>
                  <a:pt x="19" y="178"/>
                </a:cubicBezTo>
                <a:cubicBezTo>
                  <a:pt x="18" y="178"/>
                  <a:pt x="18" y="178"/>
                  <a:pt x="18" y="178"/>
                </a:cubicBezTo>
                <a:cubicBezTo>
                  <a:pt x="18" y="159"/>
                  <a:pt x="18" y="159"/>
                  <a:pt x="18" y="159"/>
                </a:cubicBezTo>
                <a:cubicBezTo>
                  <a:pt x="17" y="159"/>
                  <a:pt x="17" y="160"/>
                  <a:pt x="16" y="160"/>
                </a:cubicBezTo>
                <a:cubicBezTo>
                  <a:pt x="16" y="178"/>
                  <a:pt x="16" y="178"/>
                  <a:pt x="16" y="178"/>
                </a:cubicBezTo>
                <a:cubicBezTo>
                  <a:pt x="15" y="178"/>
                  <a:pt x="15" y="178"/>
                  <a:pt x="15" y="178"/>
                </a:cubicBezTo>
                <a:cubicBezTo>
                  <a:pt x="15" y="160"/>
                  <a:pt x="15" y="160"/>
                  <a:pt x="15" y="160"/>
                </a:cubicBezTo>
                <a:cubicBezTo>
                  <a:pt x="14" y="160"/>
                  <a:pt x="14" y="159"/>
                  <a:pt x="13" y="159"/>
                </a:cubicBezTo>
                <a:cubicBezTo>
                  <a:pt x="13" y="178"/>
                  <a:pt x="13" y="178"/>
                  <a:pt x="13" y="178"/>
                </a:cubicBezTo>
                <a:cubicBezTo>
                  <a:pt x="11" y="178"/>
                  <a:pt x="11" y="178"/>
                  <a:pt x="11" y="178"/>
                </a:cubicBezTo>
                <a:cubicBezTo>
                  <a:pt x="11" y="159"/>
                  <a:pt x="11" y="159"/>
                  <a:pt x="11" y="159"/>
                </a:cubicBezTo>
                <a:cubicBezTo>
                  <a:pt x="11" y="159"/>
                  <a:pt x="10" y="158"/>
                  <a:pt x="10" y="158"/>
                </a:cubicBezTo>
                <a:cubicBezTo>
                  <a:pt x="10" y="178"/>
                  <a:pt x="10" y="178"/>
                  <a:pt x="10" y="178"/>
                </a:cubicBezTo>
                <a:cubicBezTo>
                  <a:pt x="8" y="178"/>
                  <a:pt x="8" y="178"/>
                  <a:pt x="8" y="178"/>
                </a:cubicBezTo>
                <a:cubicBezTo>
                  <a:pt x="8" y="157"/>
                  <a:pt x="8" y="157"/>
                  <a:pt x="8" y="157"/>
                </a:cubicBezTo>
                <a:cubicBezTo>
                  <a:pt x="6" y="154"/>
                  <a:pt x="5" y="152"/>
                  <a:pt x="5" y="148"/>
                </a:cubicBezTo>
                <a:cubicBezTo>
                  <a:pt x="5" y="143"/>
                  <a:pt x="8" y="139"/>
                  <a:pt x="12" y="137"/>
                </a:cubicBezTo>
                <a:cubicBezTo>
                  <a:pt x="13" y="72"/>
                  <a:pt x="13" y="72"/>
                  <a:pt x="13" y="72"/>
                </a:cubicBezTo>
                <a:cubicBezTo>
                  <a:pt x="12" y="70"/>
                  <a:pt x="13" y="68"/>
                  <a:pt x="15" y="66"/>
                </a:cubicBezTo>
                <a:cubicBezTo>
                  <a:pt x="0" y="59"/>
                  <a:pt x="0" y="59"/>
                  <a:pt x="0" y="59"/>
                </a:cubicBezTo>
                <a:cubicBezTo>
                  <a:pt x="64" y="29"/>
                  <a:pt x="64" y="29"/>
                  <a:pt x="64" y="29"/>
                </a:cubicBezTo>
                <a:cubicBezTo>
                  <a:pt x="128" y="0"/>
                  <a:pt x="128" y="0"/>
                  <a:pt x="128" y="0"/>
                </a:cubicBezTo>
                <a:cubicBezTo>
                  <a:pt x="192" y="29"/>
                  <a:pt x="192" y="29"/>
                  <a:pt x="192" y="29"/>
                </a:cubicBezTo>
                <a:cubicBezTo>
                  <a:pt x="256" y="59"/>
                  <a:pt x="256" y="59"/>
                  <a:pt x="256" y="59"/>
                </a:cubicBezTo>
                <a:cubicBezTo>
                  <a:pt x="192" y="89"/>
                  <a:pt x="192" y="89"/>
                  <a:pt x="192" y="89"/>
                </a:cubicBezTo>
                <a:cubicBezTo>
                  <a:pt x="128" y="119"/>
                  <a:pt x="128" y="119"/>
                  <a:pt x="128" y="119"/>
                </a:cubicBezTo>
                <a:cubicBezTo>
                  <a:pt x="202" y="84"/>
                  <a:pt x="202" y="84"/>
                  <a:pt x="202" y="84"/>
                </a:cubicBezTo>
                <a:cubicBezTo>
                  <a:pt x="204" y="149"/>
                  <a:pt x="204" y="149"/>
                  <a:pt x="204" y="149"/>
                </a:cubicBezTo>
                <a:close/>
                <a:moveTo>
                  <a:pt x="21" y="69"/>
                </a:moveTo>
                <a:cubicBezTo>
                  <a:pt x="36" y="57"/>
                  <a:pt x="93" y="44"/>
                  <a:pt x="107" y="53"/>
                </a:cubicBezTo>
                <a:cubicBezTo>
                  <a:pt x="105" y="54"/>
                  <a:pt x="104" y="55"/>
                  <a:pt x="104" y="57"/>
                </a:cubicBezTo>
                <a:cubicBezTo>
                  <a:pt x="104" y="59"/>
                  <a:pt x="108" y="61"/>
                  <a:pt x="113" y="61"/>
                </a:cubicBezTo>
                <a:cubicBezTo>
                  <a:pt x="119" y="61"/>
                  <a:pt x="123" y="59"/>
                  <a:pt x="123" y="57"/>
                </a:cubicBezTo>
                <a:cubicBezTo>
                  <a:pt x="123" y="55"/>
                  <a:pt x="121" y="54"/>
                  <a:pt x="119" y="53"/>
                </a:cubicBezTo>
                <a:cubicBezTo>
                  <a:pt x="118" y="52"/>
                  <a:pt x="117" y="52"/>
                  <a:pt x="116" y="52"/>
                </a:cubicBezTo>
                <a:cubicBezTo>
                  <a:pt x="105" y="36"/>
                  <a:pt x="29" y="50"/>
                  <a:pt x="15" y="66"/>
                </a:cubicBezTo>
                <a:lnTo>
                  <a:pt x="21" y="69"/>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26" name="文本框 67"/>
          <p:cNvSpPr txBox="1"/>
          <p:nvPr/>
        </p:nvSpPr>
        <p:spPr>
          <a:xfrm>
            <a:off x="6000750" y="972480"/>
            <a:ext cx="2487030" cy="345049"/>
          </a:xfrm>
          <a:prstGeom prst="rect">
            <a:avLst/>
          </a:prstGeom>
          <a:noFill/>
        </p:spPr>
        <p:txBody>
          <a:bodyPr wrap="square" lIns="67391" tIns="33696" rIns="67391" bIns="33696" rtlCol="0">
            <a:spAutoFit/>
          </a:bodyPr>
          <a:lstStyle/>
          <a:p>
            <a:pPr algn="r"/>
            <a:r>
              <a:rPr lang="zh-CN" altLang="en-US" sz="1800" b="1" dirty="0">
                <a:solidFill>
                  <a:srgbClr val="2E97BC"/>
                </a:solidFill>
                <a:cs typeface="+mn-ea"/>
                <a:sym typeface="+mn-lt"/>
              </a:rPr>
              <a:t>在此输入酷炫文字</a:t>
            </a:r>
          </a:p>
        </p:txBody>
      </p:sp>
      <p:sp>
        <p:nvSpPr>
          <p:cNvPr id="27" name="文本框 68"/>
          <p:cNvSpPr txBox="1"/>
          <p:nvPr/>
        </p:nvSpPr>
        <p:spPr>
          <a:xfrm>
            <a:off x="6000750" y="1306032"/>
            <a:ext cx="2487030" cy="347742"/>
          </a:xfrm>
          <a:prstGeom prst="rect">
            <a:avLst/>
          </a:prstGeom>
          <a:noFill/>
        </p:spPr>
        <p:txBody>
          <a:bodyPr wrap="square" lIns="67391" tIns="33696" rIns="67391" bIns="33696" rtlCol="0">
            <a:spAutoFit/>
          </a:bodyPr>
          <a:lstStyle>
            <a:defPPr>
              <a:defRPr lang="zh-CN"/>
            </a:defPPr>
            <a:lvl1pPr indent="457200">
              <a:lnSpc>
                <a:spcPct val="125000"/>
              </a:lnSpc>
              <a:defRPr>
                <a:solidFill>
                  <a:srgbClr val="005DA2"/>
                </a:solidFill>
                <a:latin typeface="微软雅黑" panose="020B0503020204020204" charset="-122"/>
                <a:ea typeface="微软雅黑" panose="020B0503020204020204" charset="-122"/>
              </a:defRPr>
            </a:lvl1pPr>
          </a:lstStyle>
          <a:p>
            <a:r>
              <a:rPr lang="zh-CN" altLang="en-US" dirty="0">
                <a:solidFill>
                  <a:schemeClr val="tx1">
                    <a:lumMod val="75000"/>
                    <a:lumOff val="25000"/>
                  </a:schemeClr>
                </a:solidFill>
                <a:latin typeface="+mn-lt"/>
                <a:ea typeface="+mn-ea"/>
                <a:cs typeface="+mn-ea"/>
                <a:sym typeface="+mn-lt"/>
              </a:rPr>
              <a:t>输入相关文字</a:t>
            </a:r>
          </a:p>
        </p:txBody>
      </p:sp>
      <p:sp>
        <p:nvSpPr>
          <p:cNvPr id="28" name="文本框 69"/>
          <p:cNvSpPr txBox="1"/>
          <p:nvPr/>
        </p:nvSpPr>
        <p:spPr>
          <a:xfrm>
            <a:off x="6000750" y="2824636"/>
            <a:ext cx="2487030" cy="345049"/>
          </a:xfrm>
          <a:prstGeom prst="rect">
            <a:avLst/>
          </a:prstGeom>
          <a:noFill/>
        </p:spPr>
        <p:txBody>
          <a:bodyPr wrap="square" lIns="67391" tIns="33696" rIns="67391" bIns="33696" rtlCol="0">
            <a:spAutoFit/>
          </a:bodyPr>
          <a:lstStyle/>
          <a:p>
            <a:pPr algn="r"/>
            <a:r>
              <a:rPr lang="zh-CN" altLang="en-US" sz="1800" b="1" dirty="0">
                <a:solidFill>
                  <a:srgbClr val="2E97BC"/>
                </a:solidFill>
                <a:cs typeface="+mn-ea"/>
                <a:sym typeface="+mn-lt"/>
              </a:rPr>
              <a:t>在此输入酷炫文字</a:t>
            </a:r>
          </a:p>
        </p:txBody>
      </p:sp>
      <p:sp>
        <p:nvSpPr>
          <p:cNvPr id="29" name="文本框 70"/>
          <p:cNvSpPr txBox="1"/>
          <p:nvPr/>
        </p:nvSpPr>
        <p:spPr>
          <a:xfrm>
            <a:off x="6012730" y="3158187"/>
            <a:ext cx="2487030" cy="347742"/>
          </a:xfrm>
          <a:prstGeom prst="rect">
            <a:avLst/>
          </a:prstGeom>
          <a:noFill/>
        </p:spPr>
        <p:txBody>
          <a:bodyPr wrap="square" lIns="67391" tIns="33696" rIns="67391" bIns="33696" rtlCol="0">
            <a:spAutoFit/>
          </a:bodyPr>
          <a:lstStyle>
            <a:defPPr>
              <a:defRPr lang="zh-CN"/>
            </a:defPPr>
            <a:lvl1pPr algn="r">
              <a:lnSpc>
                <a:spcPct val="125000"/>
              </a:lnSpc>
              <a:defRPr>
                <a:solidFill>
                  <a:srgbClr val="005DA2"/>
                </a:solidFill>
                <a:latin typeface="微软雅黑" panose="020B0503020204020204" charset="-122"/>
                <a:ea typeface="微软雅黑" panose="020B0503020204020204" charset="-122"/>
              </a:defRPr>
            </a:lvl1pPr>
          </a:lstStyle>
          <a:p>
            <a:pPr indent="337185" algn="l"/>
            <a:r>
              <a:rPr lang="zh-CN" altLang="en-US" dirty="0">
                <a:solidFill>
                  <a:schemeClr val="tx1">
                    <a:lumMod val="75000"/>
                    <a:lumOff val="25000"/>
                  </a:schemeClr>
                </a:solidFill>
                <a:latin typeface="+mn-lt"/>
                <a:ea typeface="+mn-ea"/>
                <a:cs typeface="+mn-ea"/>
                <a:sym typeface="+mn-lt"/>
              </a:rPr>
              <a:t>输入相关文字</a:t>
            </a:r>
          </a:p>
        </p:txBody>
      </p:sp>
      <p:sp>
        <p:nvSpPr>
          <p:cNvPr id="30" name="文本框 71"/>
          <p:cNvSpPr txBox="1"/>
          <p:nvPr/>
        </p:nvSpPr>
        <p:spPr>
          <a:xfrm>
            <a:off x="552103" y="2826507"/>
            <a:ext cx="2343744" cy="345049"/>
          </a:xfrm>
          <a:prstGeom prst="rect">
            <a:avLst/>
          </a:prstGeom>
          <a:noFill/>
        </p:spPr>
        <p:txBody>
          <a:bodyPr wrap="square" lIns="67391" tIns="33696" rIns="67391" bIns="33696" rtlCol="0">
            <a:spAutoFit/>
          </a:bodyPr>
          <a:lstStyle/>
          <a:p>
            <a:pPr algn="r"/>
            <a:r>
              <a:rPr lang="zh-CN" altLang="en-US" sz="1800" b="1" dirty="0">
                <a:solidFill>
                  <a:srgbClr val="2E97BC"/>
                </a:solidFill>
                <a:cs typeface="+mn-ea"/>
                <a:sym typeface="+mn-lt"/>
              </a:rPr>
              <a:t>在此输入酷炫文字</a:t>
            </a:r>
          </a:p>
        </p:txBody>
      </p:sp>
      <p:sp>
        <p:nvSpPr>
          <p:cNvPr id="31" name="文本框 72"/>
          <p:cNvSpPr txBox="1"/>
          <p:nvPr/>
        </p:nvSpPr>
        <p:spPr>
          <a:xfrm>
            <a:off x="552102" y="3156316"/>
            <a:ext cx="2347727" cy="347742"/>
          </a:xfrm>
          <a:prstGeom prst="rect">
            <a:avLst/>
          </a:prstGeom>
          <a:noFill/>
        </p:spPr>
        <p:txBody>
          <a:bodyPr wrap="square" lIns="67391" tIns="33696" rIns="67391" bIns="33696" rtlCol="0">
            <a:spAutoFit/>
          </a:bodyPr>
          <a:lstStyle>
            <a:defPPr>
              <a:defRPr lang="zh-CN"/>
            </a:defPPr>
            <a:lvl1pPr indent="457200">
              <a:lnSpc>
                <a:spcPct val="125000"/>
              </a:lnSpc>
              <a:defRPr>
                <a:solidFill>
                  <a:srgbClr val="005DA2"/>
                </a:solidFill>
                <a:latin typeface="微软雅黑" panose="020B0503020204020204" charset="-122"/>
                <a:ea typeface="微软雅黑" panose="020B0503020204020204" charset="-122"/>
              </a:defRPr>
            </a:lvl1pPr>
          </a:lstStyle>
          <a:p>
            <a:r>
              <a:rPr lang="zh-CN" altLang="en-US" dirty="0">
                <a:solidFill>
                  <a:schemeClr val="tx1">
                    <a:lumMod val="75000"/>
                    <a:lumOff val="25000"/>
                  </a:schemeClr>
                </a:solidFill>
                <a:latin typeface="+mn-lt"/>
                <a:ea typeface="+mn-ea"/>
                <a:cs typeface="+mn-ea"/>
                <a:sym typeface="+mn-lt"/>
              </a:rPr>
              <a:t>输入相关文字</a:t>
            </a:r>
          </a:p>
        </p:txBody>
      </p:sp>
      <p:sp>
        <p:nvSpPr>
          <p:cNvPr id="32" name="文本框 73"/>
          <p:cNvSpPr txBox="1"/>
          <p:nvPr/>
        </p:nvSpPr>
        <p:spPr>
          <a:xfrm>
            <a:off x="552103" y="974352"/>
            <a:ext cx="2343744" cy="345049"/>
          </a:xfrm>
          <a:prstGeom prst="rect">
            <a:avLst/>
          </a:prstGeom>
          <a:noFill/>
        </p:spPr>
        <p:txBody>
          <a:bodyPr wrap="square" lIns="67391" tIns="33696" rIns="67391" bIns="33696" rtlCol="0">
            <a:spAutoFit/>
          </a:bodyPr>
          <a:lstStyle/>
          <a:p>
            <a:pPr algn="r"/>
            <a:r>
              <a:rPr lang="zh-CN" altLang="en-US" sz="1800" b="1" dirty="0">
                <a:solidFill>
                  <a:srgbClr val="2E97BC"/>
                </a:solidFill>
                <a:cs typeface="+mn-ea"/>
                <a:sym typeface="+mn-lt"/>
              </a:rPr>
              <a:t>在此输入酷炫文字</a:t>
            </a:r>
          </a:p>
        </p:txBody>
      </p:sp>
      <p:sp>
        <p:nvSpPr>
          <p:cNvPr id="33" name="文本框 74"/>
          <p:cNvSpPr txBox="1"/>
          <p:nvPr/>
        </p:nvSpPr>
        <p:spPr>
          <a:xfrm>
            <a:off x="552103" y="1304160"/>
            <a:ext cx="2343744" cy="347742"/>
          </a:xfrm>
          <a:prstGeom prst="rect">
            <a:avLst/>
          </a:prstGeom>
          <a:noFill/>
        </p:spPr>
        <p:txBody>
          <a:bodyPr wrap="square" lIns="67391" tIns="33696" rIns="67391" bIns="33696" rtlCol="0">
            <a:spAutoFit/>
          </a:bodyPr>
          <a:lstStyle/>
          <a:p>
            <a:pPr indent="337185">
              <a:lnSpc>
                <a:spcPct val="125000"/>
              </a:lnSpc>
            </a:pPr>
            <a:r>
              <a:rPr lang="zh-CN" altLang="en-US" dirty="0">
                <a:solidFill>
                  <a:schemeClr val="tx1">
                    <a:lumMod val="75000"/>
                    <a:lumOff val="25000"/>
                  </a:schemeClr>
                </a:solidFill>
                <a:cs typeface="+mn-ea"/>
                <a:sym typeface="+mn-lt"/>
              </a:rPr>
              <a:t>输入相关文字</a:t>
            </a:r>
          </a:p>
        </p:txBody>
      </p:sp>
      <p:sp>
        <p:nvSpPr>
          <p:cNvPr id="36" name="矩形 35"/>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3704"/>
    </mc:Choice>
    <mc:Fallback xmlns="">
      <p:transition spd="slow" advTm="3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1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22" presetClass="entr" presetSubtype="2" fill="hold" grpId="0" nodeType="withEffect">
                                  <p:stCondLst>
                                    <p:cond delay="2600"/>
                                  </p:stCondLst>
                                  <p:childTnLst>
                                    <p:set>
                                      <p:cBhvr>
                                        <p:cTn id="21" dur="1" fill="hold">
                                          <p:stCondLst>
                                            <p:cond delay="0"/>
                                          </p:stCondLst>
                                        </p:cTn>
                                        <p:tgtEl>
                                          <p:spTgt spid="32"/>
                                        </p:tgtEl>
                                        <p:attrNameLst>
                                          <p:attrName>style.visibility</p:attrName>
                                        </p:attrNameLst>
                                      </p:cBhvr>
                                      <p:to>
                                        <p:strVal val="visible"/>
                                      </p:to>
                                    </p:set>
                                    <p:animEffect transition="in" filter="wipe(right)">
                                      <p:cBhvr>
                                        <p:cTn id="22" dur="500"/>
                                        <p:tgtEl>
                                          <p:spTgt spid="32"/>
                                        </p:tgtEl>
                                      </p:cBhvr>
                                    </p:animEffect>
                                  </p:childTnLst>
                                </p:cTn>
                              </p:par>
                              <p:par>
                                <p:cTn id="23" presetID="22" presetClass="entr" presetSubtype="2" fill="hold" grpId="0" nodeType="withEffect">
                                  <p:stCondLst>
                                    <p:cond delay="2600"/>
                                  </p:stCondLst>
                                  <p:childTnLst>
                                    <p:set>
                                      <p:cBhvr>
                                        <p:cTn id="24" dur="1" fill="hold">
                                          <p:stCondLst>
                                            <p:cond delay="0"/>
                                          </p:stCondLst>
                                        </p:cTn>
                                        <p:tgtEl>
                                          <p:spTgt spid="33"/>
                                        </p:tgtEl>
                                        <p:attrNameLst>
                                          <p:attrName>style.visibility</p:attrName>
                                        </p:attrNameLst>
                                      </p:cBhvr>
                                      <p:to>
                                        <p:strVal val="visible"/>
                                      </p:to>
                                    </p:set>
                                    <p:animEffect transition="in" filter="wipe(right)">
                                      <p:cBhvr>
                                        <p:cTn id="25" dur="500"/>
                                        <p:tgtEl>
                                          <p:spTgt spid="33"/>
                                        </p:tgtEl>
                                      </p:cBhvr>
                                    </p:animEffect>
                                  </p:childTnLst>
                                </p:cTn>
                              </p:par>
                              <p:par>
                                <p:cTn id="26" presetID="10" presetClass="entr" presetSubtype="0" fill="hold" grpId="0" nodeType="withEffect">
                                  <p:stCondLst>
                                    <p:cond delay="31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22" presetClass="entr" presetSubtype="2" fill="hold" grpId="0" nodeType="withEffect">
                                  <p:stCondLst>
                                    <p:cond delay="3500"/>
                                  </p:stCondLst>
                                  <p:childTnLst>
                                    <p:set>
                                      <p:cBhvr>
                                        <p:cTn id="30" dur="1" fill="hold">
                                          <p:stCondLst>
                                            <p:cond delay="0"/>
                                          </p:stCondLst>
                                        </p:cTn>
                                        <p:tgtEl>
                                          <p:spTgt spid="30"/>
                                        </p:tgtEl>
                                        <p:attrNameLst>
                                          <p:attrName>style.visibility</p:attrName>
                                        </p:attrNameLst>
                                      </p:cBhvr>
                                      <p:to>
                                        <p:strVal val="visible"/>
                                      </p:to>
                                    </p:set>
                                    <p:animEffect transition="in" filter="wipe(right)">
                                      <p:cBhvr>
                                        <p:cTn id="31" dur="500"/>
                                        <p:tgtEl>
                                          <p:spTgt spid="30"/>
                                        </p:tgtEl>
                                      </p:cBhvr>
                                    </p:animEffect>
                                  </p:childTnLst>
                                </p:cTn>
                              </p:par>
                              <p:par>
                                <p:cTn id="32" presetID="22" presetClass="entr" presetSubtype="2" fill="hold" grpId="0" nodeType="withEffect">
                                  <p:stCondLst>
                                    <p:cond delay="350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par>
                                <p:cTn id="35" presetID="10" presetClass="entr" presetSubtype="0" fill="hold" grpId="0" nodeType="withEffect">
                                  <p:stCondLst>
                                    <p:cond delay="4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22" presetClass="entr" presetSubtype="8" fill="hold" grpId="0" nodeType="withEffect">
                                  <p:stCondLst>
                                    <p:cond delay="440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440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10" presetClass="entr" presetSubtype="0" fill="hold" grpId="0" nodeType="withEffect">
                                  <p:stCondLst>
                                    <p:cond delay="480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22" presetClass="entr" presetSubtype="8" fill="hold" grpId="0" nodeType="withEffect">
                                  <p:stCondLst>
                                    <p:cond delay="520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par>
                                <p:cTn id="50" presetID="22" presetClass="entr" presetSubtype="8" fill="hold" grpId="0" nodeType="withEffect">
                                  <p:stCondLst>
                                    <p:cond delay="530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3"/>
          <p:cNvSpPr>
            <a:spLocks noChangeArrowheads="1"/>
          </p:cNvSpPr>
          <p:nvPr/>
        </p:nvSpPr>
        <p:spPr bwMode="gray">
          <a:xfrm>
            <a:off x="1924460" y="1188324"/>
            <a:ext cx="4059882" cy="3304205"/>
          </a:xfrm>
          <a:prstGeom prst="rightArrow">
            <a:avLst>
              <a:gd name="adj1" fmla="val 79306"/>
              <a:gd name="adj2" fmla="val 30296"/>
            </a:avLst>
          </a:prstGeom>
          <a:solidFill>
            <a:srgbClr val="2E97BC"/>
          </a:solidFill>
          <a:ln w="3175" cap="flat" cmpd="sng" algn="ctr">
            <a:solidFill>
              <a:srgbClr val="EAEAEA"/>
            </a:solidFill>
            <a:prstDash val="solid"/>
          </a:ln>
          <a:effectLst/>
        </p:spPr>
        <p:txBody>
          <a:bodyPr lIns="89858" tIns="44929" rIns="89858" bIns="44929" anchor="ctr"/>
          <a:lstStyle/>
          <a:p>
            <a:pPr algn="ctr" fontAlgn="base">
              <a:lnSpc>
                <a:spcPct val="120000"/>
              </a:lnSpc>
              <a:spcBef>
                <a:spcPct val="0"/>
              </a:spcBef>
              <a:spcAft>
                <a:spcPct val="0"/>
              </a:spcAft>
              <a:defRPr/>
            </a:pPr>
            <a:endParaRPr lang="zh-CN" altLang="en-US" sz="1500" kern="0" dirty="0">
              <a:solidFill>
                <a:srgbClr val="4D4D4D"/>
              </a:solidFill>
              <a:cs typeface="+mn-ea"/>
              <a:sym typeface="+mn-lt"/>
            </a:endParaRPr>
          </a:p>
        </p:txBody>
      </p:sp>
      <p:sp>
        <p:nvSpPr>
          <p:cNvPr id="3" name="AutoShape 8"/>
          <p:cNvSpPr>
            <a:spLocks noChangeArrowheads="1"/>
          </p:cNvSpPr>
          <p:nvPr/>
        </p:nvSpPr>
        <p:spPr bwMode="gray">
          <a:xfrm>
            <a:off x="6143736" y="1636352"/>
            <a:ext cx="1687711" cy="2432652"/>
          </a:xfrm>
          <a:prstGeom prst="roundRect">
            <a:avLst>
              <a:gd name="adj" fmla="val 16667"/>
            </a:avLst>
          </a:prstGeom>
          <a:solidFill>
            <a:srgbClr val="2E97BC"/>
          </a:solidFill>
          <a:ln w="3175" cap="flat" cmpd="sng" algn="ctr">
            <a:solidFill>
              <a:srgbClr val="2676FF">
                <a:lumMod val="20000"/>
                <a:lumOff val="80000"/>
              </a:srgbClr>
            </a:solidFill>
            <a:prstDash val="solid"/>
          </a:ln>
          <a:effectLst/>
        </p:spPr>
        <p:txBody>
          <a:bodyPr lIns="0" tIns="44929" rIns="0" bIns="44929" anchor="ctr"/>
          <a:lstStyle/>
          <a:p>
            <a:pPr algn="ctr" fontAlgn="base">
              <a:lnSpc>
                <a:spcPct val="150000"/>
              </a:lnSpc>
              <a:spcBef>
                <a:spcPct val="0"/>
              </a:spcBef>
              <a:spcAft>
                <a:spcPct val="0"/>
              </a:spcAft>
              <a:defRPr/>
            </a:pPr>
            <a:r>
              <a:rPr lang="zh-CN" altLang="en-US" sz="800" kern="0" dirty="0">
                <a:solidFill>
                  <a:schemeClr val="bg1"/>
                </a:solidFill>
                <a:cs typeface="+mn-ea"/>
                <a:sym typeface="+mn-lt"/>
              </a:rPr>
              <a:t>单击此处添加文本</a:t>
            </a:r>
            <a:r>
              <a:rPr lang="en-US" altLang="zh-CN" sz="800" kern="0" dirty="0">
                <a:solidFill>
                  <a:schemeClr val="bg1"/>
                </a:solidFill>
                <a:cs typeface="+mn-ea"/>
                <a:sym typeface="+mn-lt"/>
              </a:rPr>
              <a:t>1
</a:t>
            </a:r>
            <a:r>
              <a:rPr lang="zh-CN" altLang="en-US" sz="800" kern="0" dirty="0">
                <a:solidFill>
                  <a:schemeClr val="bg1"/>
                </a:solidFill>
                <a:cs typeface="+mn-ea"/>
                <a:sym typeface="+mn-lt"/>
              </a:rPr>
              <a:t>此处添加文本
此处添加文本
此处添加文本
此处添加文本
此处添加文本
此处添加文本
此处添加文本</a:t>
            </a:r>
            <a:endParaRPr lang="zh-CN" altLang="zh-CN" sz="800" kern="0" dirty="0">
              <a:solidFill>
                <a:schemeClr val="bg1"/>
              </a:solidFill>
              <a:cs typeface="+mn-ea"/>
              <a:sym typeface="+mn-lt"/>
            </a:endParaRPr>
          </a:p>
        </p:txBody>
      </p:sp>
      <p:sp>
        <p:nvSpPr>
          <p:cNvPr id="4" name="AutoShape 4"/>
          <p:cNvSpPr>
            <a:spLocks noChangeArrowheads="1"/>
          </p:cNvSpPr>
          <p:nvPr/>
        </p:nvSpPr>
        <p:spPr bwMode="gray">
          <a:xfrm>
            <a:off x="2036973" y="1636352"/>
            <a:ext cx="2981623" cy="728045"/>
          </a:xfrm>
          <a:prstGeom prst="roundRect">
            <a:avLst>
              <a:gd name="adj" fmla="val 9106"/>
            </a:avLst>
          </a:prstGeom>
          <a:solidFill>
            <a:srgbClr val="E2E9E9"/>
          </a:solidFill>
          <a:ln w="25400" cap="flat" cmpd="sng" algn="ctr">
            <a:solidFill>
              <a:schemeClr val="bg1"/>
            </a:solidFill>
            <a:prstDash val="solid"/>
          </a:ln>
          <a:effectLst>
            <a:outerShdw blurRad="50800" dist="38100" algn="l" rotWithShape="0">
              <a:prstClr val="black">
                <a:alpha val="40000"/>
              </a:prstClr>
            </a:outerShdw>
          </a:effectLst>
        </p:spPr>
        <p:txBody>
          <a:bodyPr lIns="89858" tIns="44929" rIns="89858" bIns="44929" anchor="ctr"/>
          <a:lstStyle/>
          <a:p>
            <a:pPr algn="ctr" fontAlgn="base">
              <a:spcBef>
                <a:spcPct val="0"/>
              </a:spcBef>
              <a:spcAft>
                <a:spcPct val="0"/>
              </a:spcAft>
              <a:defRPr/>
            </a:pPr>
            <a:r>
              <a:rPr lang="zh-CN" altLang="en-US" sz="2000" b="1" kern="0" dirty="0">
                <a:solidFill>
                  <a:srgbClr val="2E97BC"/>
                </a:solidFill>
                <a:cs typeface="+mn-ea"/>
                <a:sym typeface="+mn-lt"/>
              </a:rPr>
              <a:t>单击此处添加文本</a:t>
            </a:r>
            <a:r>
              <a:rPr lang="en-US" altLang="zh-CN" sz="2000" b="1" kern="0" dirty="0">
                <a:solidFill>
                  <a:srgbClr val="2E97BC"/>
                </a:solidFill>
                <a:cs typeface="+mn-ea"/>
                <a:sym typeface="+mn-lt"/>
              </a:rPr>
              <a:t>1</a:t>
            </a:r>
            <a:endParaRPr lang="zh-CN" altLang="zh-CN" sz="2000" b="1" kern="0" dirty="0">
              <a:solidFill>
                <a:srgbClr val="2E97BC"/>
              </a:solidFill>
              <a:cs typeface="+mn-ea"/>
              <a:sym typeface="+mn-lt"/>
            </a:endParaRPr>
          </a:p>
        </p:txBody>
      </p:sp>
      <p:sp>
        <p:nvSpPr>
          <p:cNvPr id="5" name="AutoShape 5"/>
          <p:cNvSpPr>
            <a:spLocks noChangeArrowheads="1"/>
          </p:cNvSpPr>
          <p:nvPr/>
        </p:nvSpPr>
        <p:spPr bwMode="gray">
          <a:xfrm>
            <a:off x="2036973" y="2476404"/>
            <a:ext cx="2981623" cy="728045"/>
          </a:xfrm>
          <a:prstGeom prst="roundRect">
            <a:avLst>
              <a:gd name="adj" fmla="val 9106"/>
            </a:avLst>
          </a:prstGeom>
          <a:solidFill>
            <a:srgbClr val="E2E9E9"/>
          </a:solidFill>
          <a:ln w="25400" cap="flat" cmpd="sng" algn="ctr">
            <a:solidFill>
              <a:schemeClr val="bg1"/>
            </a:solidFill>
            <a:prstDash val="solid"/>
          </a:ln>
          <a:effectLst>
            <a:outerShdw blurRad="50800" dist="38100" algn="l" rotWithShape="0">
              <a:prstClr val="black">
                <a:alpha val="40000"/>
              </a:prstClr>
            </a:outerShdw>
          </a:effectLst>
        </p:spPr>
        <p:txBody>
          <a:bodyPr lIns="89858" tIns="44929" rIns="89858" bIns="44929" anchor="ctr"/>
          <a:lstStyle/>
          <a:p>
            <a:pPr algn="ctr" fontAlgn="base">
              <a:spcBef>
                <a:spcPct val="0"/>
              </a:spcBef>
              <a:spcAft>
                <a:spcPct val="0"/>
              </a:spcAft>
              <a:defRPr/>
            </a:pPr>
            <a:r>
              <a:rPr lang="zh-CN" altLang="en-US" sz="2000" b="1" kern="0" dirty="0">
                <a:solidFill>
                  <a:srgbClr val="2E97BC"/>
                </a:solidFill>
                <a:cs typeface="+mn-ea"/>
                <a:sym typeface="+mn-lt"/>
              </a:rPr>
              <a:t>单击此处添加文本</a:t>
            </a:r>
            <a:r>
              <a:rPr lang="en-US" altLang="zh-CN" sz="2000" b="1" kern="0" dirty="0">
                <a:solidFill>
                  <a:srgbClr val="2E97BC"/>
                </a:solidFill>
                <a:cs typeface="+mn-ea"/>
                <a:sym typeface="+mn-lt"/>
              </a:rPr>
              <a:t>2</a:t>
            </a:r>
            <a:endParaRPr lang="zh-CN" altLang="zh-CN" sz="2000" b="1" kern="0" dirty="0">
              <a:solidFill>
                <a:srgbClr val="2E97BC"/>
              </a:solidFill>
              <a:cs typeface="+mn-ea"/>
              <a:sym typeface="+mn-lt"/>
            </a:endParaRPr>
          </a:p>
        </p:txBody>
      </p:sp>
      <p:sp>
        <p:nvSpPr>
          <p:cNvPr id="6" name="AutoShape 6"/>
          <p:cNvSpPr>
            <a:spLocks noChangeArrowheads="1"/>
          </p:cNvSpPr>
          <p:nvPr/>
        </p:nvSpPr>
        <p:spPr bwMode="gray">
          <a:xfrm>
            <a:off x="2036973" y="3316456"/>
            <a:ext cx="2981623" cy="728045"/>
          </a:xfrm>
          <a:prstGeom prst="roundRect">
            <a:avLst>
              <a:gd name="adj" fmla="val 9106"/>
            </a:avLst>
          </a:prstGeom>
          <a:solidFill>
            <a:srgbClr val="E2E9E9"/>
          </a:solidFill>
          <a:ln w="25400" cap="flat" cmpd="sng" algn="ctr">
            <a:solidFill>
              <a:schemeClr val="bg1"/>
            </a:solidFill>
            <a:prstDash val="solid"/>
          </a:ln>
          <a:effectLst>
            <a:outerShdw blurRad="50800" dist="38100" algn="l" rotWithShape="0">
              <a:prstClr val="black">
                <a:alpha val="40000"/>
              </a:prstClr>
            </a:outerShdw>
          </a:effectLst>
        </p:spPr>
        <p:txBody>
          <a:bodyPr lIns="89858" tIns="44929" rIns="89858" bIns="44929" anchor="ctr"/>
          <a:lstStyle/>
          <a:p>
            <a:pPr algn="ctr" fontAlgn="base">
              <a:spcBef>
                <a:spcPct val="0"/>
              </a:spcBef>
              <a:spcAft>
                <a:spcPct val="0"/>
              </a:spcAft>
              <a:defRPr/>
            </a:pPr>
            <a:r>
              <a:rPr lang="zh-CN" altLang="en-US" sz="2000" b="1" kern="0" dirty="0">
                <a:solidFill>
                  <a:srgbClr val="2E97BC"/>
                </a:solidFill>
                <a:cs typeface="+mn-ea"/>
                <a:sym typeface="+mn-lt"/>
              </a:rPr>
              <a:t>单击此处添加文本</a:t>
            </a:r>
            <a:r>
              <a:rPr lang="en-US" altLang="zh-CN" sz="2000" b="1" kern="0" dirty="0">
                <a:solidFill>
                  <a:srgbClr val="2E97BC"/>
                </a:solidFill>
                <a:cs typeface="+mn-ea"/>
                <a:sym typeface="+mn-lt"/>
              </a:rPr>
              <a:t>3</a:t>
            </a:r>
            <a:endParaRPr lang="zh-CN" altLang="zh-CN" sz="2000" b="1" kern="0" dirty="0">
              <a:solidFill>
                <a:srgbClr val="2E97BC"/>
              </a:solidFill>
              <a:cs typeface="+mn-ea"/>
              <a:sym typeface="+mn-lt"/>
            </a:endParaRPr>
          </a:p>
        </p:txBody>
      </p:sp>
      <p:sp>
        <p:nvSpPr>
          <p:cNvPr id="9" name="矩形 8"/>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4906"/>
    </mc:Choice>
    <mc:Fallback xmlns="">
      <p:transition spd="slow" advTm="4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五边形 1"/>
          <p:cNvSpPr/>
          <p:nvPr/>
        </p:nvSpPr>
        <p:spPr>
          <a:xfrm>
            <a:off x="602004" y="2583483"/>
            <a:ext cx="850595" cy="423380"/>
          </a:xfrm>
          <a:prstGeom prst="homePlat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dirty="0">
              <a:solidFill>
                <a:srgbClr val="F3DEB8"/>
              </a:solidFill>
              <a:cs typeface="+mn-ea"/>
              <a:sym typeface="+mn-lt"/>
            </a:endParaRPr>
          </a:p>
        </p:txBody>
      </p:sp>
      <p:cxnSp>
        <p:nvCxnSpPr>
          <p:cNvPr id="3" name="直接箭头连接符 2"/>
          <p:cNvCxnSpPr/>
          <p:nvPr/>
        </p:nvCxnSpPr>
        <p:spPr>
          <a:xfrm>
            <a:off x="1366503" y="2795173"/>
            <a:ext cx="6770095" cy="0"/>
          </a:xfrm>
          <a:prstGeom prst="straightConnector1">
            <a:avLst/>
          </a:prstGeom>
          <a:ln>
            <a:solidFill>
              <a:srgbClr val="2E97BC"/>
            </a:solidFill>
            <a:tailEnd type="arrow"/>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1949496" y="2724611"/>
            <a:ext cx="141766" cy="141127"/>
          </a:xfrm>
          <a:prstGeom prst="ellips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rgbClr val="F3DEB8"/>
              </a:solidFill>
              <a:cs typeface="+mn-ea"/>
              <a:sym typeface="+mn-lt"/>
            </a:endParaRPr>
          </a:p>
        </p:txBody>
      </p:sp>
      <p:sp>
        <p:nvSpPr>
          <p:cNvPr id="5" name="椭圆 4"/>
          <p:cNvSpPr/>
          <p:nvPr/>
        </p:nvSpPr>
        <p:spPr>
          <a:xfrm>
            <a:off x="3272732" y="2732827"/>
            <a:ext cx="141766" cy="141127"/>
          </a:xfrm>
          <a:prstGeom prst="ellips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rgbClr val="F3DEB8"/>
              </a:solidFill>
              <a:cs typeface="+mn-ea"/>
              <a:sym typeface="+mn-lt"/>
            </a:endParaRPr>
          </a:p>
        </p:txBody>
      </p:sp>
      <p:sp>
        <p:nvSpPr>
          <p:cNvPr id="6" name="椭圆 5"/>
          <p:cNvSpPr/>
          <p:nvPr/>
        </p:nvSpPr>
        <p:spPr>
          <a:xfrm>
            <a:off x="4595967" y="2732827"/>
            <a:ext cx="141766" cy="141127"/>
          </a:xfrm>
          <a:prstGeom prst="ellips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rgbClr val="F3DEB8"/>
              </a:solidFill>
              <a:cs typeface="+mn-ea"/>
              <a:sym typeface="+mn-lt"/>
            </a:endParaRPr>
          </a:p>
        </p:txBody>
      </p:sp>
      <p:sp>
        <p:nvSpPr>
          <p:cNvPr id="7" name="椭圆 6"/>
          <p:cNvSpPr/>
          <p:nvPr/>
        </p:nvSpPr>
        <p:spPr>
          <a:xfrm>
            <a:off x="5919202" y="2732827"/>
            <a:ext cx="141766" cy="141127"/>
          </a:xfrm>
          <a:prstGeom prst="ellips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rgbClr val="F3DEB8"/>
              </a:solidFill>
              <a:cs typeface="+mn-ea"/>
              <a:sym typeface="+mn-lt"/>
            </a:endParaRPr>
          </a:p>
        </p:txBody>
      </p:sp>
      <p:sp>
        <p:nvSpPr>
          <p:cNvPr id="8" name="椭圆 7"/>
          <p:cNvSpPr/>
          <p:nvPr/>
        </p:nvSpPr>
        <p:spPr>
          <a:xfrm>
            <a:off x="7242437" y="2732827"/>
            <a:ext cx="141766" cy="141127"/>
          </a:xfrm>
          <a:prstGeom prst="ellipse">
            <a:avLst/>
          </a:prstGeom>
          <a:solidFill>
            <a:srgbClr val="2E97BC"/>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a:solidFill>
                <a:srgbClr val="F3DEB8"/>
              </a:solidFill>
              <a:cs typeface="+mn-ea"/>
              <a:sym typeface="+mn-lt"/>
            </a:endParaRPr>
          </a:p>
        </p:txBody>
      </p:sp>
      <p:grpSp>
        <p:nvGrpSpPr>
          <p:cNvPr id="9" name="组合 8"/>
          <p:cNvGrpSpPr/>
          <p:nvPr/>
        </p:nvGrpSpPr>
        <p:grpSpPr>
          <a:xfrm>
            <a:off x="1261589" y="836546"/>
            <a:ext cx="1795788" cy="1459921"/>
            <a:chOff x="1379555" y="1131151"/>
            <a:chExt cx="1824293" cy="1489809"/>
          </a:xfrm>
        </p:grpSpPr>
        <p:sp>
          <p:nvSpPr>
            <p:cNvPr id="10" name="泪滴形 9"/>
            <p:cNvSpPr/>
            <p:nvPr/>
          </p:nvSpPr>
          <p:spPr>
            <a:xfrm rot="8100000">
              <a:off x="1379555" y="1131151"/>
              <a:ext cx="1489809" cy="148980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1" name="TextBox 10"/>
            <p:cNvSpPr txBox="1"/>
            <p:nvPr/>
          </p:nvSpPr>
          <p:spPr bwMode="auto">
            <a:xfrm>
              <a:off x="1621135" y="1646138"/>
              <a:ext cx="1104591" cy="871565"/>
            </a:xfrm>
            <a:prstGeom prst="rect">
              <a:avLst/>
            </a:prstGeom>
            <a:noFill/>
          </p:spPr>
          <p:txBody>
            <a:bodyPr wrap="square">
              <a:spAutoFit/>
            </a:bodyPr>
            <a:lstStyle/>
            <a:p>
              <a:pPr>
                <a:lnSpc>
                  <a:spcPct val="150000"/>
                </a:lnSpc>
              </a:pPr>
              <a:r>
                <a:rPr lang="zh-CN" altLang="en-US" sz="1100" dirty="0">
                  <a:solidFill>
                    <a:schemeClr val="bg1"/>
                  </a:solidFill>
                  <a:cs typeface="+mn-ea"/>
                  <a:sym typeface="+mn-lt"/>
                </a:rPr>
                <a:t>这里输入简单的文字概述这里输入简单</a:t>
              </a:r>
            </a:p>
          </p:txBody>
        </p:sp>
        <p:sp>
          <p:nvSpPr>
            <p:cNvPr id="12" name="矩形 11"/>
            <p:cNvSpPr/>
            <p:nvPr/>
          </p:nvSpPr>
          <p:spPr bwMode="auto">
            <a:xfrm>
              <a:off x="1635499" y="1280072"/>
              <a:ext cx="1568349" cy="314078"/>
            </a:xfrm>
            <a:prstGeom prst="rect">
              <a:avLst/>
            </a:prstGeom>
          </p:spPr>
          <p:txBody>
            <a:bodyPr wrap="square">
              <a:spAutoFit/>
            </a:bodyPr>
            <a:lstStyle/>
            <a:p>
              <a:pPr>
                <a:defRPr/>
              </a:pPr>
              <a:r>
                <a:rPr lang="zh-CN" altLang="en-US" sz="1400" b="1" dirty="0">
                  <a:solidFill>
                    <a:schemeClr val="bg1"/>
                  </a:solidFill>
                  <a:cs typeface="+mn-ea"/>
                  <a:sym typeface="+mn-lt"/>
                </a:rPr>
                <a:t>输入标题</a:t>
              </a:r>
            </a:p>
          </p:txBody>
        </p:sp>
      </p:grpSp>
      <p:grpSp>
        <p:nvGrpSpPr>
          <p:cNvPr id="13" name="组合 12"/>
          <p:cNvGrpSpPr/>
          <p:nvPr/>
        </p:nvGrpSpPr>
        <p:grpSpPr>
          <a:xfrm>
            <a:off x="3933586" y="821206"/>
            <a:ext cx="1818464" cy="1459921"/>
            <a:chOff x="4068032" y="1131151"/>
            <a:chExt cx="1847329" cy="1489809"/>
          </a:xfrm>
        </p:grpSpPr>
        <p:sp>
          <p:nvSpPr>
            <p:cNvPr id="14" name="泪滴形 13"/>
            <p:cNvSpPr/>
            <p:nvPr/>
          </p:nvSpPr>
          <p:spPr>
            <a:xfrm rot="8100000">
              <a:off x="4068032" y="1131151"/>
              <a:ext cx="1489809" cy="148980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cs typeface="+mn-ea"/>
                <a:sym typeface="+mn-lt"/>
              </a:endParaRPr>
            </a:p>
          </p:txBody>
        </p:sp>
        <p:sp>
          <p:nvSpPr>
            <p:cNvPr id="15" name="TextBox 14"/>
            <p:cNvSpPr txBox="1"/>
            <p:nvPr/>
          </p:nvSpPr>
          <p:spPr bwMode="auto">
            <a:xfrm>
              <a:off x="4332648" y="1677627"/>
              <a:ext cx="1104592" cy="871565"/>
            </a:xfrm>
            <a:prstGeom prst="rect">
              <a:avLst/>
            </a:prstGeom>
            <a:noFill/>
          </p:spPr>
          <p:txBody>
            <a:bodyPr wrap="square">
              <a:spAutoFit/>
            </a:bodyPr>
            <a:lstStyle/>
            <a:p>
              <a:pPr>
                <a:lnSpc>
                  <a:spcPct val="150000"/>
                </a:lnSpc>
              </a:pPr>
              <a:r>
                <a:rPr lang="zh-CN" altLang="en-US" sz="1100" dirty="0">
                  <a:solidFill>
                    <a:schemeClr val="bg1"/>
                  </a:solidFill>
                  <a:cs typeface="+mn-ea"/>
                  <a:sym typeface="+mn-lt"/>
                </a:rPr>
                <a:t>这里输入简单的文字概述这里输入简单</a:t>
              </a:r>
            </a:p>
          </p:txBody>
        </p:sp>
        <p:sp>
          <p:nvSpPr>
            <p:cNvPr id="16" name="矩形 15"/>
            <p:cNvSpPr/>
            <p:nvPr/>
          </p:nvSpPr>
          <p:spPr bwMode="auto">
            <a:xfrm>
              <a:off x="4347012" y="1311561"/>
              <a:ext cx="1568349" cy="314078"/>
            </a:xfrm>
            <a:prstGeom prst="rect">
              <a:avLst/>
            </a:prstGeom>
          </p:spPr>
          <p:txBody>
            <a:bodyPr wrap="square">
              <a:spAutoFit/>
            </a:bodyPr>
            <a:lstStyle/>
            <a:p>
              <a:pPr>
                <a:defRPr/>
              </a:pPr>
              <a:r>
                <a:rPr lang="zh-CN" altLang="en-US" sz="1400" b="1" dirty="0">
                  <a:solidFill>
                    <a:schemeClr val="bg1"/>
                  </a:solidFill>
                  <a:cs typeface="+mn-ea"/>
                  <a:sym typeface="+mn-lt"/>
                </a:rPr>
                <a:t>输入标题</a:t>
              </a:r>
            </a:p>
          </p:txBody>
        </p:sp>
      </p:grpSp>
      <p:grpSp>
        <p:nvGrpSpPr>
          <p:cNvPr id="17" name="组合 16"/>
          <p:cNvGrpSpPr/>
          <p:nvPr/>
        </p:nvGrpSpPr>
        <p:grpSpPr>
          <a:xfrm>
            <a:off x="6580057" y="821204"/>
            <a:ext cx="1770260" cy="1459921"/>
            <a:chOff x="6756509" y="1131151"/>
            <a:chExt cx="1798359" cy="1489809"/>
          </a:xfrm>
        </p:grpSpPr>
        <p:sp>
          <p:nvSpPr>
            <p:cNvPr id="18" name="泪滴形 17"/>
            <p:cNvSpPr/>
            <p:nvPr/>
          </p:nvSpPr>
          <p:spPr>
            <a:xfrm rot="8100000">
              <a:off x="6756509" y="1131151"/>
              <a:ext cx="1489809" cy="148980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9" name="TextBox 18"/>
            <p:cNvSpPr txBox="1"/>
            <p:nvPr/>
          </p:nvSpPr>
          <p:spPr bwMode="auto">
            <a:xfrm>
              <a:off x="6972155" y="1705139"/>
              <a:ext cx="1104592" cy="871565"/>
            </a:xfrm>
            <a:prstGeom prst="rect">
              <a:avLst/>
            </a:prstGeom>
            <a:noFill/>
          </p:spPr>
          <p:txBody>
            <a:bodyPr wrap="square">
              <a:spAutoFit/>
            </a:bodyPr>
            <a:lstStyle/>
            <a:p>
              <a:pPr>
                <a:lnSpc>
                  <a:spcPct val="150000"/>
                </a:lnSpc>
              </a:pPr>
              <a:r>
                <a:rPr lang="zh-CN" altLang="en-US" sz="1100" dirty="0">
                  <a:solidFill>
                    <a:schemeClr val="bg1"/>
                  </a:solidFill>
                  <a:cs typeface="+mn-ea"/>
                  <a:sym typeface="+mn-lt"/>
                </a:rPr>
                <a:t>这里输入简单的文字概述这里输入简单</a:t>
              </a:r>
            </a:p>
          </p:txBody>
        </p:sp>
        <p:sp>
          <p:nvSpPr>
            <p:cNvPr id="20" name="矩形 19"/>
            <p:cNvSpPr/>
            <p:nvPr/>
          </p:nvSpPr>
          <p:spPr bwMode="auto">
            <a:xfrm>
              <a:off x="6986519" y="1339073"/>
              <a:ext cx="1568349" cy="314078"/>
            </a:xfrm>
            <a:prstGeom prst="rect">
              <a:avLst/>
            </a:prstGeom>
          </p:spPr>
          <p:txBody>
            <a:bodyPr wrap="square">
              <a:spAutoFit/>
            </a:bodyPr>
            <a:lstStyle/>
            <a:p>
              <a:pPr>
                <a:defRPr/>
              </a:pPr>
              <a:r>
                <a:rPr lang="zh-CN" altLang="en-US" sz="1400" b="1" dirty="0">
                  <a:solidFill>
                    <a:schemeClr val="bg1"/>
                  </a:solidFill>
                  <a:cs typeface="+mn-ea"/>
                  <a:sym typeface="+mn-lt"/>
                </a:rPr>
                <a:t>输入标题</a:t>
              </a:r>
            </a:p>
          </p:txBody>
        </p:sp>
      </p:grpSp>
      <p:grpSp>
        <p:nvGrpSpPr>
          <p:cNvPr id="21" name="组合 20"/>
          <p:cNvGrpSpPr/>
          <p:nvPr/>
        </p:nvGrpSpPr>
        <p:grpSpPr>
          <a:xfrm>
            <a:off x="2635618" y="3361486"/>
            <a:ext cx="1849366" cy="1459921"/>
            <a:chOff x="2749460" y="3723437"/>
            <a:chExt cx="1878721" cy="1489809"/>
          </a:xfrm>
        </p:grpSpPr>
        <p:sp>
          <p:nvSpPr>
            <p:cNvPr id="22" name="泪滴形 21"/>
            <p:cNvSpPr/>
            <p:nvPr/>
          </p:nvSpPr>
          <p:spPr>
            <a:xfrm rot="13500000" flipV="1">
              <a:off x="2749460" y="3723437"/>
              <a:ext cx="1489809" cy="148980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cs typeface="+mn-ea"/>
                <a:sym typeface="+mn-lt"/>
              </a:endParaRPr>
            </a:p>
          </p:txBody>
        </p:sp>
        <p:sp>
          <p:nvSpPr>
            <p:cNvPr id="23" name="TextBox 22"/>
            <p:cNvSpPr txBox="1"/>
            <p:nvPr/>
          </p:nvSpPr>
          <p:spPr bwMode="auto">
            <a:xfrm>
              <a:off x="2915816" y="4159670"/>
              <a:ext cx="1104592" cy="871565"/>
            </a:xfrm>
            <a:prstGeom prst="rect">
              <a:avLst/>
            </a:prstGeom>
            <a:noFill/>
          </p:spPr>
          <p:txBody>
            <a:bodyPr wrap="square">
              <a:spAutoFit/>
            </a:bodyPr>
            <a:lstStyle/>
            <a:p>
              <a:pPr>
                <a:lnSpc>
                  <a:spcPct val="150000"/>
                </a:lnSpc>
              </a:pPr>
              <a:r>
                <a:rPr lang="zh-CN" altLang="en-US" sz="1100" dirty="0">
                  <a:solidFill>
                    <a:schemeClr val="bg1"/>
                  </a:solidFill>
                  <a:cs typeface="+mn-ea"/>
                  <a:sym typeface="+mn-lt"/>
                </a:rPr>
                <a:t>这里输入简单的文字概述这里输入简单</a:t>
              </a:r>
            </a:p>
          </p:txBody>
        </p:sp>
        <p:sp>
          <p:nvSpPr>
            <p:cNvPr id="24" name="矩形 23"/>
            <p:cNvSpPr/>
            <p:nvPr/>
          </p:nvSpPr>
          <p:spPr bwMode="auto">
            <a:xfrm>
              <a:off x="3059832" y="3793604"/>
              <a:ext cx="1568349" cy="314078"/>
            </a:xfrm>
            <a:prstGeom prst="rect">
              <a:avLst/>
            </a:prstGeom>
          </p:spPr>
          <p:txBody>
            <a:bodyPr wrap="square">
              <a:spAutoFit/>
            </a:bodyPr>
            <a:lstStyle/>
            <a:p>
              <a:pPr>
                <a:defRPr/>
              </a:pPr>
              <a:r>
                <a:rPr lang="zh-CN" altLang="en-US" sz="1400" b="1" dirty="0">
                  <a:solidFill>
                    <a:schemeClr val="bg1"/>
                  </a:solidFill>
                  <a:cs typeface="+mn-ea"/>
                  <a:sym typeface="+mn-lt"/>
                </a:rPr>
                <a:t>输入标题</a:t>
              </a:r>
            </a:p>
          </p:txBody>
        </p:sp>
      </p:grpSp>
      <p:grpSp>
        <p:nvGrpSpPr>
          <p:cNvPr id="25" name="组合 24"/>
          <p:cNvGrpSpPr/>
          <p:nvPr/>
        </p:nvGrpSpPr>
        <p:grpSpPr>
          <a:xfrm>
            <a:off x="5282085" y="3361486"/>
            <a:ext cx="1768820" cy="1459921"/>
            <a:chOff x="5437937" y="3723437"/>
            <a:chExt cx="1796896" cy="1489809"/>
          </a:xfrm>
        </p:grpSpPr>
        <p:sp>
          <p:nvSpPr>
            <p:cNvPr id="26" name="泪滴形 25"/>
            <p:cNvSpPr/>
            <p:nvPr/>
          </p:nvSpPr>
          <p:spPr>
            <a:xfrm rot="13500000" flipV="1">
              <a:off x="5437937" y="3723437"/>
              <a:ext cx="1489809" cy="1489809"/>
            </a:xfrm>
            <a:prstGeom prst="teardrop">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27" name="TextBox 26"/>
            <p:cNvSpPr txBox="1"/>
            <p:nvPr/>
          </p:nvSpPr>
          <p:spPr bwMode="auto">
            <a:xfrm>
              <a:off x="5652120" y="4187182"/>
              <a:ext cx="1104592" cy="871565"/>
            </a:xfrm>
            <a:prstGeom prst="rect">
              <a:avLst/>
            </a:prstGeom>
            <a:noFill/>
          </p:spPr>
          <p:txBody>
            <a:bodyPr wrap="square">
              <a:spAutoFit/>
            </a:bodyPr>
            <a:lstStyle/>
            <a:p>
              <a:pPr>
                <a:lnSpc>
                  <a:spcPct val="150000"/>
                </a:lnSpc>
              </a:pPr>
              <a:r>
                <a:rPr lang="zh-CN" altLang="en-US" sz="1100" dirty="0">
                  <a:solidFill>
                    <a:schemeClr val="bg1"/>
                  </a:solidFill>
                  <a:cs typeface="+mn-ea"/>
                  <a:sym typeface="+mn-lt"/>
                </a:rPr>
                <a:t>这里输入简单的文字概述这里输入简单</a:t>
              </a:r>
            </a:p>
          </p:txBody>
        </p:sp>
        <p:sp>
          <p:nvSpPr>
            <p:cNvPr id="28" name="矩形 27"/>
            <p:cNvSpPr/>
            <p:nvPr/>
          </p:nvSpPr>
          <p:spPr bwMode="auto">
            <a:xfrm>
              <a:off x="5666484" y="3821116"/>
              <a:ext cx="1568349" cy="314078"/>
            </a:xfrm>
            <a:prstGeom prst="rect">
              <a:avLst/>
            </a:prstGeom>
          </p:spPr>
          <p:txBody>
            <a:bodyPr wrap="square">
              <a:spAutoFit/>
            </a:bodyPr>
            <a:lstStyle/>
            <a:p>
              <a:pPr>
                <a:defRPr/>
              </a:pPr>
              <a:r>
                <a:rPr lang="zh-CN" altLang="en-US" sz="1400" b="1" dirty="0">
                  <a:solidFill>
                    <a:schemeClr val="bg1"/>
                  </a:solidFill>
                  <a:cs typeface="+mn-ea"/>
                  <a:sym typeface="+mn-lt"/>
                </a:rPr>
                <a:t>输入标题</a:t>
              </a:r>
            </a:p>
          </p:txBody>
        </p:sp>
      </p:grpSp>
      <p:sp>
        <p:nvSpPr>
          <p:cNvPr id="29" name="矩形 28"/>
          <p:cNvSpPr/>
          <p:nvPr/>
        </p:nvSpPr>
        <p:spPr bwMode="auto">
          <a:xfrm>
            <a:off x="1616373" y="3006863"/>
            <a:ext cx="771921" cy="336957"/>
          </a:xfrm>
          <a:prstGeom prst="rect">
            <a:avLst/>
          </a:prstGeom>
        </p:spPr>
        <p:txBody>
          <a:bodyPr wrap="square" lIns="89858" tIns="44929" rIns="89858" bIns="44929">
            <a:spAutoFit/>
          </a:bodyPr>
          <a:lstStyle/>
          <a:p>
            <a:pPr>
              <a:defRPr/>
            </a:pPr>
            <a:r>
              <a:rPr lang="en-US" altLang="zh-CN" sz="1600" b="1" dirty="0">
                <a:solidFill>
                  <a:schemeClr val="tx1">
                    <a:lumMod val="95000"/>
                    <a:lumOff val="5000"/>
                  </a:schemeClr>
                </a:solidFill>
                <a:cs typeface="+mn-ea"/>
                <a:sym typeface="+mn-lt"/>
              </a:rPr>
              <a:t>2013</a:t>
            </a:r>
            <a:endParaRPr lang="zh-CN" altLang="en-US" sz="1600" b="1" dirty="0">
              <a:solidFill>
                <a:schemeClr val="tx1">
                  <a:lumMod val="95000"/>
                  <a:lumOff val="5000"/>
                </a:schemeClr>
              </a:solidFill>
              <a:cs typeface="+mn-ea"/>
              <a:sym typeface="+mn-lt"/>
            </a:endParaRPr>
          </a:p>
        </p:txBody>
      </p:sp>
      <p:sp>
        <p:nvSpPr>
          <p:cNvPr id="30" name="矩形 29"/>
          <p:cNvSpPr/>
          <p:nvPr/>
        </p:nvSpPr>
        <p:spPr bwMode="auto">
          <a:xfrm>
            <a:off x="3028537" y="2250002"/>
            <a:ext cx="771921" cy="336957"/>
          </a:xfrm>
          <a:prstGeom prst="rect">
            <a:avLst/>
          </a:prstGeom>
        </p:spPr>
        <p:txBody>
          <a:bodyPr wrap="square" lIns="89858" tIns="44929" rIns="89858" bIns="44929">
            <a:spAutoFit/>
          </a:bodyPr>
          <a:lstStyle/>
          <a:p>
            <a:pPr>
              <a:defRPr/>
            </a:pPr>
            <a:r>
              <a:rPr lang="en-US" altLang="zh-CN" sz="1600" b="1" dirty="0">
                <a:solidFill>
                  <a:schemeClr val="tx1">
                    <a:lumMod val="95000"/>
                    <a:lumOff val="5000"/>
                  </a:schemeClr>
                </a:solidFill>
                <a:cs typeface="+mn-ea"/>
                <a:sym typeface="+mn-lt"/>
              </a:rPr>
              <a:t>2014</a:t>
            </a:r>
            <a:endParaRPr lang="zh-CN" altLang="en-US" sz="1600" b="1" dirty="0">
              <a:solidFill>
                <a:schemeClr val="tx1">
                  <a:lumMod val="95000"/>
                  <a:lumOff val="5000"/>
                </a:schemeClr>
              </a:solidFill>
              <a:cs typeface="+mn-ea"/>
              <a:sym typeface="+mn-lt"/>
            </a:endParaRPr>
          </a:p>
        </p:txBody>
      </p:sp>
      <p:sp>
        <p:nvSpPr>
          <p:cNvPr id="31" name="矩形 30"/>
          <p:cNvSpPr/>
          <p:nvPr/>
        </p:nvSpPr>
        <p:spPr bwMode="auto">
          <a:xfrm>
            <a:off x="4287913" y="3006863"/>
            <a:ext cx="771921" cy="336957"/>
          </a:xfrm>
          <a:prstGeom prst="rect">
            <a:avLst/>
          </a:prstGeom>
        </p:spPr>
        <p:txBody>
          <a:bodyPr wrap="square" lIns="89858" tIns="44929" rIns="89858" bIns="44929">
            <a:spAutoFit/>
          </a:bodyPr>
          <a:lstStyle/>
          <a:p>
            <a:pPr>
              <a:defRPr/>
            </a:pPr>
            <a:r>
              <a:rPr lang="en-US" altLang="zh-CN" sz="1600" b="1" dirty="0">
                <a:solidFill>
                  <a:schemeClr val="tx1">
                    <a:lumMod val="95000"/>
                    <a:lumOff val="5000"/>
                  </a:schemeClr>
                </a:solidFill>
                <a:cs typeface="+mn-ea"/>
                <a:sym typeface="+mn-lt"/>
              </a:rPr>
              <a:t>2015</a:t>
            </a:r>
            <a:endParaRPr lang="zh-CN" altLang="en-US" sz="1600" b="1" dirty="0">
              <a:solidFill>
                <a:schemeClr val="tx1">
                  <a:lumMod val="95000"/>
                  <a:lumOff val="5000"/>
                </a:schemeClr>
              </a:solidFill>
              <a:cs typeface="+mn-ea"/>
              <a:sym typeface="+mn-lt"/>
            </a:endParaRPr>
          </a:p>
        </p:txBody>
      </p:sp>
      <p:sp>
        <p:nvSpPr>
          <p:cNvPr id="32" name="矩形 31"/>
          <p:cNvSpPr/>
          <p:nvPr/>
        </p:nvSpPr>
        <p:spPr bwMode="auto">
          <a:xfrm>
            <a:off x="6927359" y="2967620"/>
            <a:ext cx="771921" cy="336957"/>
          </a:xfrm>
          <a:prstGeom prst="rect">
            <a:avLst/>
          </a:prstGeom>
        </p:spPr>
        <p:txBody>
          <a:bodyPr wrap="square" lIns="89858" tIns="44929" rIns="89858" bIns="44929">
            <a:spAutoFit/>
          </a:bodyPr>
          <a:lstStyle/>
          <a:p>
            <a:pPr>
              <a:defRPr/>
            </a:pPr>
            <a:r>
              <a:rPr lang="en-US" altLang="zh-CN" sz="1600" b="1" dirty="0">
                <a:solidFill>
                  <a:schemeClr val="tx1">
                    <a:lumMod val="95000"/>
                    <a:lumOff val="5000"/>
                  </a:schemeClr>
                </a:solidFill>
                <a:cs typeface="+mn-ea"/>
                <a:sym typeface="+mn-lt"/>
              </a:rPr>
              <a:t>20XX</a:t>
            </a:r>
            <a:endParaRPr lang="zh-CN" altLang="en-US" sz="1600" b="1" dirty="0">
              <a:solidFill>
                <a:schemeClr val="tx1">
                  <a:lumMod val="95000"/>
                  <a:lumOff val="5000"/>
                </a:schemeClr>
              </a:solidFill>
              <a:cs typeface="+mn-ea"/>
              <a:sym typeface="+mn-lt"/>
            </a:endParaRPr>
          </a:p>
        </p:txBody>
      </p:sp>
      <p:sp>
        <p:nvSpPr>
          <p:cNvPr id="33" name="矩形 32"/>
          <p:cNvSpPr/>
          <p:nvPr/>
        </p:nvSpPr>
        <p:spPr bwMode="auto">
          <a:xfrm>
            <a:off x="5754144" y="2288483"/>
            <a:ext cx="771921" cy="336957"/>
          </a:xfrm>
          <a:prstGeom prst="rect">
            <a:avLst/>
          </a:prstGeom>
        </p:spPr>
        <p:txBody>
          <a:bodyPr wrap="square" lIns="89858" tIns="44929" rIns="89858" bIns="44929">
            <a:spAutoFit/>
          </a:bodyPr>
          <a:lstStyle/>
          <a:p>
            <a:pPr>
              <a:defRPr/>
            </a:pPr>
            <a:r>
              <a:rPr lang="en-US" altLang="zh-CN" sz="1600" b="1" dirty="0">
                <a:solidFill>
                  <a:schemeClr val="tx1">
                    <a:lumMod val="95000"/>
                    <a:lumOff val="5000"/>
                  </a:schemeClr>
                </a:solidFill>
                <a:cs typeface="+mn-ea"/>
                <a:sym typeface="+mn-lt"/>
              </a:rPr>
              <a:t>2021</a:t>
            </a:r>
            <a:endParaRPr lang="zh-CN" altLang="en-US" sz="1600" b="1" dirty="0">
              <a:solidFill>
                <a:schemeClr val="tx1">
                  <a:lumMod val="95000"/>
                  <a:lumOff val="5000"/>
                </a:schemeClr>
              </a:solidFill>
              <a:cs typeface="+mn-ea"/>
              <a:sym typeface="+mn-lt"/>
            </a:endParaRPr>
          </a:p>
        </p:txBody>
      </p:sp>
      <p:sp>
        <p:nvSpPr>
          <p:cNvPr id="36" name="矩形 35"/>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8496"/>
    </mc:Choice>
    <mc:Fallback xmlns="">
      <p:transition spd="slow" advTm="8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3" presetClass="entr" presetSubtype="32"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ppt_w"/>
                                          </p:val>
                                        </p:tav>
                                        <p:tav tm="100000">
                                          <p:val>
                                            <p:strVal val="#ppt_w"/>
                                          </p:val>
                                        </p:tav>
                                      </p:tavLst>
                                    </p:anim>
                                    <p:anim calcmode="lin" valueType="num">
                                      <p:cBhvr>
                                        <p:cTn id="17" dur="500" fill="hold"/>
                                        <p:tgtEl>
                                          <p:spTgt spid="4"/>
                                        </p:tgtEl>
                                        <p:attrNameLst>
                                          <p:attrName>ppt_h</p:attrName>
                                        </p:attrNameLst>
                                      </p:cBhvr>
                                      <p:tavLst>
                                        <p:tav tm="0">
                                          <p:val>
                                            <p:strVal val="4*#ppt_h"/>
                                          </p:val>
                                        </p:tav>
                                        <p:tav tm="100000">
                                          <p:val>
                                            <p:strVal val="#ppt_h"/>
                                          </p:val>
                                        </p:tav>
                                      </p:tavLst>
                                    </p:anim>
                                  </p:childTnLst>
                                </p:cTn>
                              </p:par>
                              <p:par>
                                <p:cTn id="18" presetID="47"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23" presetClass="entr" presetSubtype="32"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strVal val="4*#ppt_w"/>
                                          </p:val>
                                        </p:tav>
                                        <p:tav tm="100000">
                                          <p:val>
                                            <p:strVal val="#ppt_w"/>
                                          </p:val>
                                        </p:tav>
                                      </p:tavLst>
                                    </p:anim>
                                    <p:anim calcmode="lin" valueType="num">
                                      <p:cBhvr>
                                        <p:cTn id="32" dur="500" fill="hold"/>
                                        <p:tgtEl>
                                          <p:spTgt spid="5"/>
                                        </p:tgtEl>
                                        <p:attrNameLst>
                                          <p:attrName>ppt_h</p:attrName>
                                        </p:attrNameLst>
                                      </p:cBhvr>
                                      <p:tavLst>
                                        <p:tav tm="0">
                                          <p:val>
                                            <p:strVal val="4*#ppt_h"/>
                                          </p:val>
                                        </p:tav>
                                        <p:tav tm="100000">
                                          <p:val>
                                            <p:strVal val="#ppt_h"/>
                                          </p:val>
                                        </p:tav>
                                      </p:tavLst>
                                    </p:anim>
                                  </p:childTnLst>
                                </p:cTn>
                              </p:par>
                            </p:childTnLst>
                          </p:cTn>
                        </p:par>
                        <p:par>
                          <p:cTn id="33" fill="hold">
                            <p:stCondLst>
                              <p:cond delay="2000"/>
                            </p:stCondLst>
                            <p:childTnLst>
                              <p:par>
                                <p:cTn id="34" presetID="42"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000"/>
                            </p:stCondLst>
                            <p:childTnLst>
                              <p:par>
                                <p:cTn id="45" presetID="23" presetClass="entr" presetSubtype="32"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strVal val="4*#ppt_w"/>
                                          </p:val>
                                        </p:tav>
                                        <p:tav tm="100000">
                                          <p:val>
                                            <p:strVal val="#ppt_w"/>
                                          </p:val>
                                        </p:tav>
                                      </p:tavLst>
                                    </p:anim>
                                    <p:anim calcmode="lin" valueType="num">
                                      <p:cBhvr>
                                        <p:cTn id="48" dur="500" fill="hold"/>
                                        <p:tgtEl>
                                          <p:spTgt spid="6"/>
                                        </p:tgtEl>
                                        <p:attrNameLst>
                                          <p:attrName>ppt_h</p:attrName>
                                        </p:attrNameLst>
                                      </p:cBhvr>
                                      <p:tavLst>
                                        <p:tav tm="0">
                                          <p:val>
                                            <p:strVal val="4*#ppt_h"/>
                                          </p:val>
                                        </p:tav>
                                        <p:tav tm="100000">
                                          <p:val>
                                            <p:strVal val="#ppt_h"/>
                                          </p:val>
                                        </p:tav>
                                      </p:tavLst>
                                    </p:anim>
                                  </p:childTnLst>
                                </p:cTn>
                              </p:par>
                            </p:childTnLst>
                          </p:cTn>
                        </p:par>
                        <p:par>
                          <p:cTn id="49" fill="hold">
                            <p:stCondLst>
                              <p:cond delay="3500"/>
                            </p:stCondLst>
                            <p:childTnLst>
                              <p:par>
                                <p:cTn id="50" presetID="47" presetClass="entr" presetSubtype="0"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anim calcmode="lin" valueType="num">
                                      <p:cBhvr>
                                        <p:cTn id="58" dur="1000" fill="hold"/>
                                        <p:tgtEl>
                                          <p:spTgt spid="31"/>
                                        </p:tgtEl>
                                        <p:attrNameLst>
                                          <p:attrName>ppt_x</p:attrName>
                                        </p:attrNameLst>
                                      </p:cBhvr>
                                      <p:tavLst>
                                        <p:tav tm="0">
                                          <p:val>
                                            <p:strVal val="#ppt_x"/>
                                          </p:val>
                                        </p:tav>
                                        <p:tav tm="100000">
                                          <p:val>
                                            <p:strVal val="#ppt_x"/>
                                          </p:val>
                                        </p:tav>
                                      </p:tavLst>
                                    </p:anim>
                                    <p:anim calcmode="lin" valueType="num">
                                      <p:cBhvr>
                                        <p:cTn id="59" dur="1000" fill="hold"/>
                                        <p:tgtEl>
                                          <p:spTgt spid="31"/>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23" presetClass="entr" presetSubtype="32" fill="hold" grpId="0" nodeType="after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strVal val="4*#ppt_w"/>
                                          </p:val>
                                        </p:tav>
                                        <p:tav tm="100000">
                                          <p:val>
                                            <p:strVal val="#ppt_w"/>
                                          </p:val>
                                        </p:tav>
                                      </p:tavLst>
                                    </p:anim>
                                    <p:anim calcmode="lin" valueType="num">
                                      <p:cBhvr>
                                        <p:cTn id="64" dur="500" fill="hold"/>
                                        <p:tgtEl>
                                          <p:spTgt spid="7"/>
                                        </p:tgtEl>
                                        <p:attrNameLst>
                                          <p:attrName>ppt_h</p:attrName>
                                        </p:attrNameLst>
                                      </p:cBhvr>
                                      <p:tavLst>
                                        <p:tav tm="0">
                                          <p:val>
                                            <p:strVal val="4*#ppt_h"/>
                                          </p:val>
                                        </p:tav>
                                        <p:tav tm="100000">
                                          <p:val>
                                            <p:strVal val="#ppt_h"/>
                                          </p:val>
                                        </p:tav>
                                      </p:tavLst>
                                    </p:anim>
                                  </p:childTnLst>
                                </p:cTn>
                              </p:par>
                            </p:childTnLst>
                          </p:cTn>
                        </p:par>
                        <p:par>
                          <p:cTn id="65" fill="hold">
                            <p:stCondLst>
                              <p:cond delay="5000"/>
                            </p:stCondLst>
                            <p:childTnLst>
                              <p:par>
                                <p:cTn id="66" presetID="42" presetClass="entr" presetSubtype="0"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1000"/>
                                        <p:tgtEl>
                                          <p:spTgt spid="33"/>
                                        </p:tgtEl>
                                      </p:cBhvr>
                                    </p:animEffect>
                                    <p:anim calcmode="lin" valueType="num">
                                      <p:cBhvr>
                                        <p:cTn id="74" dur="1000" fill="hold"/>
                                        <p:tgtEl>
                                          <p:spTgt spid="33"/>
                                        </p:tgtEl>
                                        <p:attrNameLst>
                                          <p:attrName>ppt_x</p:attrName>
                                        </p:attrNameLst>
                                      </p:cBhvr>
                                      <p:tavLst>
                                        <p:tav tm="0">
                                          <p:val>
                                            <p:strVal val="#ppt_x"/>
                                          </p:val>
                                        </p:tav>
                                        <p:tav tm="100000">
                                          <p:val>
                                            <p:strVal val="#ppt_x"/>
                                          </p:val>
                                        </p:tav>
                                      </p:tavLst>
                                    </p:anim>
                                    <p:anim calcmode="lin" valueType="num">
                                      <p:cBhvr>
                                        <p:cTn id="75" dur="1000" fill="hold"/>
                                        <p:tgtEl>
                                          <p:spTgt spid="33"/>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23" presetClass="entr" presetSubtype="32" fill="hold" grpId="0" nodeType="after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p:cTn id="79" dur="500" fill="hold"/>
                                        <p:tgtEl>
                                          <p:spTgt spid="8"/>
                                        </p:tgtEl>
                                        <p:attrNameLst>
                                          <p:attrName>ppt_w</p:attrName>
                                        </p:attrNameLst>
                                      </p:cBhvr>
                                      <p:tavLst>
                                        <p:tav tm="0">
                                          <p:val>
                                            <p:strVal val="4*#ppt_w"/>
                                          </p:val>
                                        </p:tav>
                                        <p:tav tm="100000">
                                          <p:val>
                                            <p:strVal val="#ppt_w"/>
                                          </p:val>
                                        </p:tav>
                                      </p:tavLst>
                                    </p:anim>
                                    <p:anim calcmode="lin" valueType="num">
                                      <p:cBhvr>
                                        <p:cTn id="80" dur="500" fill="hold"/>
                                        <p:tgtEl>
                                          <p:spTgt spid="8"/>
                                        </p:tgtEl>
                                        <p:attrNameLst>
                                          <p:attrName>ppt_h</p:attrName>
                                        </p:attrNameLst>
                                      </p:cBhvr>
                                      <p:tavLst>
                                        <p:tav tm="0">
                                          <p:val>
                                            <p:strVal val="4*#ppt_h"/>
                                          </p:val>
                                        </p:tav>
                                        <p:tav tm="100000">
                                          <p:val>
                                            <p:strVal val="#ppt_h"/>
                                          </p:val>
                                        </p:tav>
                                      </p:tavLst>
                                    </p:anim>
                                  </p:childTnLst>
                                </p:cTn>
                              </p:par>
                            </p:childTnLst>
                          </p:cTn>
                        </p:par>
                        <p:par>
                          <p:cTn id="81" fill="hold">
                            <p:stCondLst>
                              <p:cond delay="6500"/>
                            </p:stCondLst>
                            <p:childTnLst>
                              <p:par>
                                <p:cTn id="82" presetID="47" presetClass="entr" presetSubtype="0" fill="hold"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1000"/>
                                        <p:tgtEl>
                                          <p:spTgt spid="17"/>
                                        </p:tgtEl>
                                      </p:cBhvr>
                                    </p:animEffect>
                                    <p:anim calcmode="lin" valueType="num">
                                      <p:cBhvr>
                                        <p:cTn id="85" dur="1000" fill="hold"/>
                                        <p:tgtEl>
                                          <p:spTgt spid="17"/>
                                        </p:tgtEl>
                                        <p:attrNameLst>
                                          <p:attrName>ppt_x</p:attrName>
                                        </p:attrNameLst>
                                      </p:cBhvr>
                                      <p:tavLst>
                                        <p:tav tm="0">
                                          <p:val>
                                            <p:strVal val="#ppt_x"/>
                                          </p:val>
                                        </p:tav>
                                        <p:tav tm="100000">
                                          <p:val>
                                            <p:strVal val="#ppt_x"/>
                                          </p:val>
                                        </p:tav>
                                      </p:tavLst>
                                    </p:anim>
                                    <p:anim calcmode="lin" valueType="num">
                                      <p:cBhvr>
                                        <p:cTn id="86" dur="1000" fill="hold"/>
                                        <p:tgtEl>
                                          <p:spTgt spid="17"/>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1000"/>
                                        <p:tgtEl>
                                          <p:spTgt spid="32"/>
                                        </p:tgtEl>
                                      </p:cBhvr>
                                    </p:animEffect>
                                    <p:anim calcmode="lin" valueType="num">
                                      <p:cBhvr>
                                        <p:cTn id="90" dur="1000" fill="hold"/>
                                        <p:tgtEl>
                                          <p:spTgt spid="32"/>
                                        </p:tgtEl>
                                        <p:attrNameLst>
                                          <p:attrName>ppt_x</p:attrName>
                                        </p:attrNameLst>
                                      </p:cBhvr>
                                      <p:tavLst>
                                        <p:tav tm="0">
                                          <p:val>
                                            <p:strVal val="#ppt_x"/>
                                          </p:val>
                                        </p:tav>
                                        <p:tav tm="100000">
                                          <p:val>
                                            <p:strVal val="#ppt_x"/>
                                          </p:val>
                                        </p:tav>
                                      </p:tavLst>
                                    </p:anim>
                                    <p:anim calcmode="lin" valueType="num">
                                      <p:cBhvr>
                                        <p:cTn id="9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29" grpId="0"/>
      <p:bldP spid="30" grpId="0"/>
      <p:bldP spid="31" grpId="0"/>
      <p:bldP spid="32" grpId="0"/>
      <p:bldP spid="3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任意多边形 1"/>
          <p:cNvSpPr/>
          <p:nvPr/>
        </p:nvSpPr>
        <p:spPr>
          <a:xfrm>
            <a:off x="4956553" y="3008662"/>
            <a:ext cx="2972478" cy="1232814"/>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a:solidFill>
              <a:srgbClr val="2E97B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7508" tIns="485147" rIns="165663" bIns="165663" numCol="1" spcCol="936" anchor="t" anchorCtr="0">
            <a:noAutofit/>
          </a:bodyPr>
          <a:lstStyle/>
          <a:p>
            <a:pPr marL="210820" lvl="1" indent="-210820" defTabSz="1244600">
              <a:lnSpc>
                <a:spcPct val="90000"/>
              </a:lnSpc>
              <a:spcBef>
                <a:spcPct val="0"/>
              </a:spcBef>
              <a:spcAft>
                <a:spcPct val="15000"/>
              </a:spcAft>
              <a:buChar char="•"/>
            </a:pPr>
            <a:endParaRPr lang="zh-CN" altLang="en-US" kern="1200">
              <a:cs typeface="+mn-ea"/>
              <a:sym typeface="+mn-lt"/>
            </a:endParaRPr>
          </a:p>
        </p:txBody>
      </p:sp>
      <p:sp>
        <p:nvSpPr>
          <p:cNvPr id="3" name="任意多边形 2"/>
          <p:cNvSpPr/>
          <p:nvPr/>
        </p:nvSpPr>
        <p:spPr>
          <a:xfrm>
            <a:off x="1072093" y="2996549"/>
            <a:ext cx="2801664" cy="1232814"/>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a:solidFill>
              <a:srgbClr val="2E97B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5663" tIns="485147" rIns="757508" bIns="165663" numCol="1" spcCol="936" anchor="t" anchorCtr="0">
            <a:noAutofit/>
          </a:bodyPr>
          <a:lstStyle/>
          <a:p>
            <a:pPr marL="210820" lvl="1" indent="-210820" defTabSz="1244600">
              <a:lnSpc>
                <a:spcPct val="90000"/>
              </a:lnSpc>
              <a:spcBef>
                <a:spcPct val="0"/>
              </a:spcBef>
              <a:spcAft>
                <a:spcPct val="15000"/>
              </a:spcAft>
              <a:buChar char="•"/>
            </a:pPr>
            <a:endParaRPr lang="zh-CN" altLang="en-US" kern="1200">
              <a:cs typeface="+mn-ea"/>
              <a:sym typeface="+mn-lt"/>
            </a:endParaRPr>
          </a:p>
        </p:txBody>
      </p:sp>
      <p:sp>
        <p:nvSpPr>
          <p:cNvPr id="4" name="任意多边形 3"/>
          <p:cNvSpPr/>
          <p:nvPr/>
        </p:nvSpPr>
        <p:spPr>
          <a:xfrm>
            <a:off x="4956553" y="810950"/>
            <a:ext cx="2972478" cy="1250360"/>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a:solidFill>
              <a:srgbClr val="2E97B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5663" tIns="165663" rIns="757508" bIns="485147" numCol="1" spcCol="936" anchor="t" anchorCtr="0">
            <a:noAutofit/>
          </a:bodyPr>
          <a:lstStyle/>
          <a:p>
            <a:pPr marL="210820" lvl="1" indent="-210820" defTabSz="1244600">
              <a:lnSpc>
                <a:spcPct val="90000"/>
              </a:lnSpc>
              <a:spcBef>
                <a:spcPct val="0"/>
              </a:spcBef>
              <a:spcAft>
                <a:spcPct val="15000"/>
              </a:spcAft>
              <a:buChar char="•"/>
            </a:pPr>
            <a:endParaRPr lang="zh-CN" altLang="en-US">
              <a:cs typeface="+mn-ea"/>
              <a:sym typeface="+mn-lt"/>
            </a:endParaRPr>
          </a:p>
        </p:txBody>
      </p:sp>
      <p:sp>
        <p:nvSpPr>
          <p:cNvPr id="5" name="任意多边形 4"/>
          <p:cNvSpPr/>
          <p:nvPr/>
        </p:nvSpPr>
        <p:spPr>
          <a:xfrm>
            <a:off x="1072093" y="810950"/>
            <a:ext cx="2801664" cy="1250360"/>
          </a:xfrm>
          <a:custGeom>
            <a:avLst/>
            <a:gdLst>
              <a:gd name="connsiteX0" fmla="*/ 0 w 2676821"/>
              <a:gd name="connsiteY0" fmla="*/ 173397 h 1733973"/>
              <a:gd name="connsiteX1" fmla="*/ 173397 w 2676821"/>
              <a:gd name="connsiteY1" fmla="*/ 0 h 1733973"/>
              <a:gd name="connsiteX2" fmla="*/ 2503424 w 2676821"/>
              <a:gd name="connsiteY2" fmla="*/ 0 h 1733973"/>
              <a:gd name="connsiteX3" fmla="*/ 2676821 w 2676821"/>
              <a:gd name="connsiteY3" fmla="*/ 173397 h 1733973"/>
              <a:gd name="connsiteX4" fmla="*/ 2676821 w 2676821"/>
              <a:gd name="connsiteY4" fmla="*/ 1560576 h 1733973"/>
              <a:gd name="connsiteX5" fmla="*/ 2503424 w 2676821"/>
              <a:gd name="connsiteY5" fmla="*/ 1733973 h 1733973"/>
              <a:gd name="connsiteX6" fmla="*/ 173397 w 2676821"/>
              <a:gd name="connsiteY6" fmla="*/ 1733973 h 1733973"/>
              <a:gd name="connsiteX7" fmla="*/ 0 w 2676821"/>
              <a:gd name="connsiteY7" fmla="*/ 1560576 h 1733973"/>
              <a:gd name="connsiteX8" fmla="*/ 0 w 2676821"/>
              <a:gd name="connsiteY8" fmla="*/ 173397 h 173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821" h="1733973">
                <a:moveTo>
                  <a:pt x="0" y="173397"/>
                </a:moveTo>
                <a:cubicBezTo>
                  <a:pt x="0" y="77632"/>
                  <a:pt x="77632" y="0"/>
                  <a:pt x="173397" y="0"/>
                </a:cubicBezTo>
                <a:lnTo>
                  <a:pt x="2503424" y="0"/>
                </a:lnTo>
                <a:cubicBezTo>
                  <a:pt x="2599189" y="0"/>
                  <a:pt x="2676821" y="77632"/>
                  <a:pt x="2676821" y="173397"/>
                </a:cubicBezTo>
                <a:lnTo>
                  <a:pt x="2676821" y="1560576"/>
                </a:lnTo>
                <a:cubicBezTo>
                  <a:pt x="2676821" y="1656341"/>
                  <a:pt x="2599189" y="1733973"/>
                  <a:pt x="2503424" y="1733973"/>
                </a:cubicBezTo>
                <a:lnTo>
                  <a:pt x="173397" y="1733973"/>
                </a:lnTo>
                <a:cubicBezTo>
                  <a:pt x="77632" y="1733973"/>
                  <a:pt x="0" y="1656341"/>
                  <a:pt x="0" y="1560576"/>
                </a:cubicBezTo>
                <a:lnTo>
                  <a:pt x="0" y="173397"/>
                </a:lnTo>
                <a:close/>
              </a:path>
            </a:pathLst>
          </a:custGeom>
          <a:ln>
            <a:solidFill>
              <a:srgbClr val="2E97B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5663" tIns="165663" rIns="757508" bIns="485147" numCol="1" spcCol="936" anchor="t" anchorCtr="0">
            <a:noAutofit/>
          </a:bodyPr>
          <a:lstStyle/>
          <a:p>
            <a:pPr marL="210820" lvl="1" indent="-210820" defTabSz="1244600">
              <a:lnSpc>
                <a:spcPct val="90000"/>
              </a:lnSpc>
              <a:spcBef>
                <a:spcPct val="0"/>
              </a:spcBef>
              <a:spcAft>
                <a:spcPct val="15000"/>
              </a:spcAft>
              <a:buChar char="•"/>
            </a:pPr>
            <a:endParaRPr lang="zh-CN" altLang="en-US" kern="1200">
              <a:cs typeface="+mn-ea"/>
              <a:sym typeface="+mn-lt"/>
            </a:endParaRPr>
          </a:p>
        </p:txBody>
      </p:sp>
      <p:sp>
        <p:nvSpPr>
          <p:cNvPr id="6" name="任意多边形 5"/>
          <p:cNvSpPr/>
          <p:nvPr/>
        </p:nvSpPr>
        <p:spPr>
          <a:xfrm>
            <a:off x="2877726" y="1007876"/>
            <a:ext cx="1502723" cy="1495951"/>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rgbClr val="2E97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5652" tIns="705652" rIns="199179" bIns="199179" numCol="1" spcCol="936" anchor="ctr" anchorCtr="0">
            <a:noAutofit/>
          </a:bodyPr>
          <a:lstStyle/>
          <a:p>
            <a:pPr algn="ctr" defTabSz="1244600">
              <a:lnSpc>
                <a:spcPct val="90000"/>
              </a:lnSpc>
              <a:spcBef>
                <a:spcPct val="0"/>
              </a:spcBef>
              <a:spcAft>
                <a:spcPct val="35000"/>
              </a:spcAft>
            </a:pPr>
            <a:endParaRPr lang="zh-CN" altLang="en-US" kern="1200" dirty="0">
              <a:cs typeface="+mn-ea"/>
              <a:sym typeface="+mn-lt"/>
            </a:endParaRPr>
          </a:p>
        </p:txBody>
      </p:sp>
      <p:sp>
        <p:nvSpPr>
          <p:cNvPr id="7" name="任意多边形 6"/>
          <p:cNvSpPr/>
          <p:nvPr/>
        </p:nvSpPr>
        <p:spPr>
          <a:xfrm>
            <a:off x="4449861" y="1007876"/>
            <a:ext cx="1502723" cy="1495951"/>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0"/>
                </a:moveTo>
                <a:cubicBezTo>
                  <a:pt x="1295816" y="0"/>
                  <a:pt x="2346282" y="1050466"/>
                  <a:pt x="2346282" y="2346282"/>
                </a:cubicBezTo>
                <a:lnTo>
                  <a:pt x="0" y="2346282"/>
                </a:lnTo>
                <a:lnTo>
                  <a:pt x="0" y="0"/>
                </a:lnTo>
                <a:close/>
              </a:path>
            </a:pathLst>
          </a:custGeom>
          <a:solidFill>
            <a:srgbClr val="2E97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79" tIns="705652" rIns="705652" bIns="199179" numCol="1" spcCol="936" anchor="ctr" anchorCtr="0">
            <a:noAutofit/>
          </a:bodyPr>
          <a:lstStyle/>
          <a:p>
            <a:pPr algn="ctr" defTabSz="1244600">
              <a:lnSpc>
                <a:spcPct val="90000"/>
              </a:lnSpc>
              <a:spcBef>
                <a:spcPct val="0"/>
              </a:spcBef>
              <a:spcAft>
                <a:spcPct val="35000"/>
              </a:spcAft>
            </a:pPr>
            <a:endParaRPr lang="zh-CN" altLang="en-US" kern="1200">
              <a:cs typeface="+mn-ea"/>
              <a:sym typeface="+mn-lt"/>
            </a:endParaRPr>
          </a:p>
        </p:txBody>
      </p:sp>
      <p:sp>
        <p:nvSpPr>
          <p:cNvPr id="8" name="任意多边形 7"/>
          <p:cNvSpPr/>
          <p:nvPr/>
        </p:nvSpPr>
        <p:spPr>
          <a:xfrm>
            <a:off x="4449861" y="2572923"/>
            <a:ext cx="1502723" cy="1495951"/>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0"/>
                </a:moveTo>
                <a:cubicBezTo>
                  <a:pt x="2346282" y="1295816"/>
                  <a:pt x="1295816" y="2346282"/>
                  <a:pt x="0" y="2346282"/>
                </a:cubicBezTo>
                <a:lnTo>
                  <a:pt x="0" y="0"/>
                </a:lnTo>
                <a:lnTo>
                  <a:pt x="2346282" y="0"/>
                </a:lnTo>
                <a:close/>
              </a:path>
            </a:pathLst>
          </a:custGeom>
          <a:solidFill>
            <a:srgbClr val="2E97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79" tIns="199179" rIns="705652" bIns="705652" numCol="1" spcCol="936" anchor="ctr" anchorCtr="0">
            <a:noAutofit/>
          </a:bodyPr>
          <a:lstStyle/>
          <a:p>
            <a:pPr algn="ctr" defTabSz="1244600">
              <a:lnSpc>
                <a:spcPct val="90000"/>
              </a:lnSpc>
              <a:spcBef>
                <a:spcPct val="0"/>
              </a:spcBef>
              <a:spcAft>
                <a:spcPct val="35000"/>
              </a:spcAft>
            </a:pPr>
            <a:endParaRPr lang="zh-CN" altLang="en-US" kern="1200">
              <a:cs typeface="+mn-ea"/>
              <a:sym typeface="+mn-lt"/>
            </a:endParaRPr>
          </a:p>
        </p:txBody>
      </p:sp>
      <p:sp>
        <p:nvSpPr>
          <p:cNvPr id="9" name="任意多边形 8"/>
          <p:cNvSpPr/>
          <p:nvPr/>
        </p:nvSpPr>
        <p:spPr>
          <a:xfrm>
            <a:off x="2877726" y="2572924"/>
            <a:ext cx="1502723" cy="1495951"/>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2346282"/>
                </a:moveTo>
                <a:cubicBezTo>
                  <a:pt x="1050466" y="2346282"/>
                  <a:pt x="0" y="1295816"/>
                  <a:pt x="0" y="0"/>
                </a:cubicBezTo>
                <a:lnTo>
                  <a:pt x="2346282" y="0"/>
                </a:lnTo>
                <a:lnTo>
                  <a:pt x="2346282" y="2346282"/>
                </a:lnTo>
                <a:close/>
              </a:path>
            </a:pathLst>
          </a:custGeom>
          <a:solidFill>
            <a:srgbClr val="2E97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5652" tIns="199179" rIns="199179" bIns="705652" numCol="1" spcCol="936" anchor="ctr" anchorCtr="0">
            <a:noAutofit/>
          </a:bodyPr>
          <a:lstStyle/>
          <a:p>
            <a:pPr algn="ctr" defTabSz="1244600">
              <a:lnSpc>
                <a:spcPct val="90000"/>
              </a:lnSpc>
              <a:spcBef>
                <a:spcPct val="0"/>
              </a:spcBef>
              <a:spcAft>
                <a:spcPct val="35000"/>
              </a:spcAft>
            </a:pPr>
            <a:endParaRPr lang="zh-CN" altLang="en-US" kern="1200">
              <a:cs typeface="+mn-ea"/>
              <a:sym typeface="+mn-lt"/>
            </a:endParaRPr>
          </a:p>
        </p:txBody>
      </p:sp>
      <p:sp>
        <p:nvSpPr>
          <p:cNvPr id="10" name="环形箭头 9"/>
          <p:cNvSpPr/>
          <p:nvPr/>
        </p:nvSpPr>
        <p:spPr>
          <a:xfrm>
            <a:off x="3957584" y="2055910"/>
            <a:ext cx="915142" cy="792188"/>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1" name="环形箭头 10"/>
          <p:cNvSpPr/>
          <p:nvPr/>
        </p:nvSpPr>
        <p:spPr>
          <a:xfrm rot="10800000">
            <a:off x="3957584" y="2228652"/>
            <a:ext cx="915142" cy="792188"/>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2" name="Freeform 5"/>
          <p:cNvSpPr>
            <a:spLocks noEditPoints="1"/>
          </p:cNvSpPr>
          <p:nvPr/>
        </p:nvSpPr>
        <p:spPr bwMode="auto">
          <a:xfrm>
            <a:off x="4747983" y="1576484"/>
            <a:ext cx="713370" cy="558473"/>
          </a:xfrm>
          <a:custGeom>
            <a:avLst/>
            <a:gdLst>
              <a:gd name="T0" fmla="*/ 54 w 128"/>
              <a:gd name="T1" fmla="*/ 30 h 100"/>
              <a:gd name="T2" fmla="*/ 59 w 128"/>
              <a:gd name="T3" fmla="*/ 26 h 100"/>
              <a:gd name="T4" fmla="*/ 54 w 128"/>
              <a:gd name="T5" fmla="*/ 19 h 100"/>
              <a:gd name="T6" fmla="*/ 54 w 128"/>
              <a:gd name="T7" fmla="*/ 15 h 100"/>
              <a:gd name="T8" fmla="*/ 54 w 128"/>
              <a:gd name="T9" fmla="*/ 14 h 100"/>
              <a:gd name="T10" fmla="*/ 73 w 128"/>
              <a:gd name="T11" fmla="*/ 3 h 100"/>
              <a:gd name="T12" fmla="*/ 77 w 128"/>
              <a:gd name="T13" fmla="*/ 15 h 100"/>
              <a:gd name="T14" fmla="*/ 77 w 128"/>
              <a:gd name="T15" fmla="*/ 15 h 100"/>
              <a:gd name="T16" fmla="*/ 75 w 128"/>
              <a:gd name="T17" fmla="*/ 21 h 100"/>
              <a:gd name="T18" fmla="*/ 74 w 128"/>
              <a:gd name="T19" fmla="*/ 30 h 100"/>
              <a:gd name="T20" fmla="*/ 82 w 128"/>
              <a:gd name="T21" fmla="*/ 30 h 100"/>
              <a:gd name="T22" fmla="*/ 43 w 128"/>
              <a:gd name="T23" fmla="*/ 50 h 100"/>
              <a:gd name="T24" fmla="*/ 51 w 128"/>
              <a:gd name="T25" fmla="*/ 90 h 100"/>
              <a:gd name="T26" fmla="*/ 66 w 128"/>
              <a:gd name="T27" fmla="*/ 72 h 100"/>
              <a:gd name="T28" fmla="*/ 79 w 128"/>
              <a:gd name="T29" fmla="*/ 75 h 100"/>
              <a:gd name="T30" fmla="*/ 84 w 128"/>
              <a:gd name="T31" fmla="*/ 72 h 100"/>
              <a:gd name="T32" fmla="*/ 55 w 128"/>
              <a:gd name="T33" fmla="*/ 85 h 100"/>
              <a:gd name="T34" fmla="*/ 33 w 128"/>
              <a:gd name="T35" fmla="*/ 6 h 100"/>
              <a:gd name="T36" fmla="*/ 18 w 128"/>
              <a:gd name="T37" fmla="*/ 31 h 100"/>
              <a:gd name="T38" fmla="*/ 24 w 128"/>
              <a:gd name="T39" fmla="*/ 40 h 100"/>
              <a:gd name="T40" fmla="*/ 34 w 128"/>
              <a:gd name="T41" fmla="*/ 22 h 100"/>
              <a:gd name="T42" fmla="*/ 49 w 128"/>
              <a:gd name="T43" fmla="*/ 16 h 100"/>
              <a:gd name="T44" fmla="*/ 118 w 128"/>
              <a:gd name="T45" fmla="*/ 24 h 100"/>
              <a:gd name="T46" fmla="*/ 93 w 128"/>
              <a:gd name="T47" fmla="*/ 9 h 100"/>
              <a:gd name="T48" fmla="*/ 84 w 128"/>
              <a:gd name="T49" fmla="*/ 15 h 100"/>
              <a:gd name="T50" fmla="*/ 102 w 128"/>
              <a:gd name="T51" fmla="*/ 25 h 100"/>
              <a:gd name="T52" fmla="*/ 108 w 128"/>
              <a:gd name="T53" fmla="*/ 40 h 100"/>
              <a:gd name="T54" fmla="*/ 30 w 128"/>
              <a:gd name="T55" fmla="*/ 70 h 100"/>
              <a:gd name="T56" fmla="*/ 27 w 128"/>
              <a:gd name="T57" fmla="*/ 80 h 100"/>
              <a:gd name="T58" fmla="*/ 41 w 128"/>
              <a:gd name="T59" fmla="*/ 96 h 100"/>
              <a:gd name="T60" fmla="*/ 4 w 128"/>
              <a:gd name="T61" fmla="*/ 82 h 100"/>
              <a:gd name="T62" fmla="*/ 15 w 128"/>
              <a:gd name="T63" fmla="*/ 76 h 100"/>
              <a:gd name="T64" fmla="*/ 7 w 128"/>
              <a:gd name="T65" fmla="*/ 70 h 100"/>
              <a:gd name="T66" fmla="*/ 30 w 128"/>
              <a:gd name="T67" fmla="*/ 49 h 100"/>
              <a:gd name="T68" fmla="*/ 30 w 128"/>
              <a:gd name="T69" fmla="*/ 70 h 100"/>
              <a:gd name="T70" fmla="*/ 121 w 128"/>
              <a:gd name="T71" fmla="*/ 68 h 100"/>
              <a:gd name="T72" fmla="*/ 97 w 128"/>
              <a:gd name="T73" fmla="*/ 48 h 100"/>
              <a:gd name="T74" fmla="*/ 98 w 128"/>
              <a:gd name="T75" fmla="*/ 69 h 100"/>
              <a:gd name="T76" fmla="*/ 101 w 128"/>
              <a:gd name="T77" fmla="*/ 78 h 100"/>
              <a:gd name="T78" fmla="*/ 87 w 128"/>
              <a:gd name="T79" fmla="*/ 94 h 100"/>
              <a:gd name="T80" fmla="*/ 124 w 128"/>
              <a:gd name="T81" fmla="*/ 80 h 100"/>
              <a:gd name="T82" fmla="*/ 112 w 128"/>
              <a:gd name="T83"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00">
                <a:moveTo>
                  <a:pt x="49" y="30"/>
                </a:moveTo>
                <a:cubicBezTo>
                  <a:pt x="51" y="30"/>
                  <a:pt x="53" y="30"/>
                  <a:pt x="54" y="30"/>
                </a:cubicBezTo>
                <a:cubicBezTo>
                  <a:pt x="56" y="31"/>
                  <a:pt x="57" y="30"/>
                  <a:pt x="57" y="29"/>
                </a:cubicBezTo>
                <a:cubicBezTo>
                  <a:pt x="58" y="28"/>
                  <a:pt x="59" y="27"/>
                  <a:pt x="59" y="26"/>
                </a:cubicBezTo>
                <a:cubicBezTo>
                  <a:pt x="58" y="24"/>
                  <a:pt x="57" y="23"/>
                  <a:pt x="56" y="21"/>
                </a:cubicBezTo>
                <a:cubicBezTo>
                  <a:pt x="55" y="20"/>
                  <a:pt x="55" y="20"/>
                  <a:pt x="54" y="19"/>
                </a:cubicBezTo>
                <a:cubicBezTo>
                  <a:pt x="54" y="18"/>
                  <a:pt x="54" y="17"/>
                  <a:pt x="54" y="15"/>
                </a:cubicBezTo>
                <a:cubicBezTo>
                  <a:pt x="54" y="15"/>
                  <a:pt x="54" y="15"/>
                  <a:pt x="54" y="15"/>
                </a:cubicBezTo>
                <a:cubicBezTo>
                  <a:pt x="54" y="15"/>
                  <a:pt x="54" y="15"/>
                  <a:pt x="54" y="15"/>
                </a:cubicBezTo>
                <a:cubicBezTo>
                  <a:pt x="54" y="14"/>
                  <a:pt x="54" y="14"/>
                  <a:pt x="54" y="14"/>
                </a:cubicBezTo>
                <a:cubicBezTo>
                  <a:pt x="54" y="8"/>
                  <a:pt x="54" y="5"/>
                  <a:pt x="57" y="3"/>
                </a:cubicBezTo>
                <a:cubicBezTo>
                  <a:pt x="61" y="0"/>
                  <a:pt x="69" y="0"/>
                  <a:pt x="73" y="3"/>
                </a:cubicBezTo>
                <a:cubicBezTo>
                  <a:pt x="76" y="5"/>
                  <a:pt x="77" y="9"/>
                  <a:pt x="76" y="14"/>
                </a:cubicBezTo>
                <a:cubicBezTo>
                  <a:pt x="77" y="14"/>
                  <a:pt x="77" y="14"/>
                  <a:pt x="77" y="15"/>
                </a:cubicBezTo>
                <a:cubicBezTo>
                  <a:pt x="77" y="15"/>
                  <a:pt x="77" y="15"/>
                  <a:pt x="77" y="15"/>
                </a:cubicBezTo>
                <a:cubicBezTo>
                  <a:pt x="77" y="15"/>
                  <a:pt x="77" y="15"/>
                  <a:pt x="77" y="15"/>
                </a:cubicBezTo>
                <a:cubicBezTo>
                  <a:pt x="77" y="17"/>
                  <a:pt x="77" y="18"/>
                  <a:pt x="77" y="19"/>
                </a:cubicBezTo>
                <a:cubicBezTo>
                  <a:pt x="76" y="20"/>
                  <a:pt x="76" y="20"/>
                  <a:pt x="75" y="21"/>
                </a:cubicBezTo>
                <a:cubicBezTo>
                  <a:pt x="75" y="22"/>
                  <a:pt x="74" y="24"/>
                  <a:pt x="73" y="25"/>
                </a:cubicBezTo>
                <a:cubicBezTo>
                  <a:pt x="73" y="27"/>
                  <a:pt x="73" y="29"/>
                  <a:pt x="74" y="30"/>
                </a:cubicBezTo>
                <a:cubicBezTo>
                  <a:pt x="75" y="30"/>
                  <a:pt x="76" y="30"/>
                  <a:pt x="77" y="30"/>
                </a:cubicBezTo>
                <a:cubicBezTo>
                  <a:pt x="79" y="30"/>
                  <a:pt x="80" y="30"/>
                  <a:pt x="82" y="30"/>
                </a:cubicBezTo>
                <a:cubicBezTo>
                  <a:pt x="86" y="34"/>
                  <a:pt x="89" y="44"/>
                  <a:pt x="88" y="50"/>
                </a:cubicBezTo>
                <a:cubicBezTo>
                  <a:pt x="81" y="55"/>
                  <a:pt x="48" y="55"/>
                  <a:pt x="43" y="50"/>
                </a:cubicBezTo>
                <a:cubicBezTo>
                  <a:pt x="43" y="44"/>
                  <a:pt x="44" y="35"/>
                  <a:pt x="49" y="30"/>
                </a:cubicBezTo>
                <a:close/>
                <a:moveTo>
                  <a:pt x="51" y="90"/>
                </a:moveTo>
                <a:cubicBezTo>
                  <a:pt x="47" y="72"/>
                  <a:pt x="47" y="72"/>
                  <a:pt x="47" y="72"/>
                </a:cubicBezTo>
                <a:cubicBezTo>
                  <a:pt x="66" y="72"/>
                  <a:pt x="66" y="72"/>
                  <a:pt x="66" y="72"/>
                </a:cubicBezTo>
                <a:cubicBezTo>
                  <a:pt x="62" y="77"/>
                  <a:pt x="62" y="77"/>
                  <a:pt x="62" y="77"/>
                </a:cubicBezTo>
                <a:cubicBezTo>
                  <a:pt x="67" y="81"/>
                  <a:pt x="75" y="80"/>
                  <a:pt x="79" y="75"/>
                </a:cubicBezTo>
                <a:cubicBezTo>
                  <a:pt x="80" y="74"/>
                  <a:pt x="81" y="72"/>
                  <a:pt x="81" y="71"/>
                </a:cubicBezTo>
                <a:cubicBezTo>
                  <a:pt x="84" y="72"/>
                  <a:pt x="84" y="72"/>
                  <a:pt x="84" y="72"/>
                </a:cubicBezTo>
                <a:cubicBezTo>
                  <a:pt x="84" y="76"/>
                  <a:pt x="82" y="79"/>
                  <a:pt x="80" y="82"/>
                </a:cubicBezTo>
                <a:cubicBezTo>
                  <a:pt x="74" y="89"/>
                  <a:pt x="63" y="91"/>
                  <a:pt x="55" y="85"/>
                </a:cubicBezTo>
                <a:cubicBezTo>
                  <a:pt x="51" y="90"/>
                  <a:pt x="51" y="90"/>
                  <a:pt x="51" y="90"/>
                </a:cubicBezTo>
                <a:close/>
                <a:moveTo>
                  <a:pt x="33" y="6"/>
                </a:moveTo>
                <a:cubicBezTo>
                  <a:pt x="33" y="12"/>
                  <a:pt x="33" y="12"/>
                  <a:pt x="33" y="12"/>
                </a:cubicBezTo>
                <a:cubicBezTo>
                  <a:pt x="24" y="13"/>
                  <a:pt x="17" y="22"/>
                  <a:pt x="18" y="31"/>
                </a:cubicBezTo>
                <a:cubicBezTo>
                  <a:pt x="18" y="35"/>
                  <a:pt x="20" y="39"/>
                  <a:pt x="22" y="41"/>
                </a:cubicBezTo>
                <a:cubicBezTo>
                  <a:pt x="24" y="40"/>
                  <a:pt x="24" y="40"/>
                  <a:pt x="24" y="40"/>
                </a:cubicBezTo>
                <a:cubicBezTo>
                  <a:pt x="24" y="39"/>
                  <a:pt x="24" y="38"/>
                  <a:pt x="23" y="36"/>
                </a:cubicBezTo>
                <a:cubicBezTo>
                  <a:pt x="23" y="29"/>
                  <a:pt x="28" y="24"/>
                  <a:pt x="34" y="22"/>
                </a:cubicBezTo>
                <a:cubicBezTo>
                  <a:pt x="35" y="29"/>
                  <a:pt x="35" y="29"/>
                  <a:pt x="35" y="29"/>
                </a:cubicBezTo>
                <a:cubicBezTo>
                  <a:pt x="49" y="16"/>
                  <a:pt x="49" y="16"/>
                  <a:pt x="49" y="16"/>
                </a:cubicBezTo>
                <a:cubicBezTo>
                  <a:pt x="33" y="6"/>
                  <a:pt x="33" y="6"/>
                  <a:pt x="33" y="6"/>
                </a:cubicBezTo>
                <a:close/>
                <a:moveTo>
                  <a:pt x="118" y="24"/>
                </a:moveTo>
                <a:cubicBezTo>
                  <a:pt x="112" y="24"/>
                  <a:pt x="112" y="24"/>
                  <a:pt x="112" y="24"/>
                </a:cubicBezTo>
                <a:cubicBezTo>
                  <a:pt x="111" y="15"/>
                  <a:pt x="102" y="8"/>
                  <a:pt x="93" y="9"/>
                </a:cubicBezTo>
                <a:cubicBezTo>
                  <a:pt x="89" y="9"/>
                  <a:pt x="86" y="10"/>
                  <a:pt x="83" y="13"/>
                </a:cubicBezTo>
                <a:cubicBezTo>
                  <a:pt x="84" y="15"/>
                  <a:pt x="84" y="15"/>
                  <a:pt x="84" y="15"/>
                </a:cubicBezTo>
                <a:cubicBezTo>
                  <a:pt x="85" y="15"/>
                  <a:pt x="87" y="14"/>
                  <a:pt x="88" y="14"/>
                </a:cubicBezTo>
                <a:cubicBezTo>
                  <a:pt x="95" y="14"/>
                  <a:pt x="101" y="19"/>
                  <a:pt x="102" y="25"/>
                </a:cubicBezTo>
                <a:cubicBezTo>
                  <a:pt x="95" y="25"/>
                  <a:pt x="95" y="25"/>
                  <a:pt x="95" y="25"/>
                </a:cubicBezTo>
                <a:cubicBezTo>
                  <a:pt x="108" y="40"/>
                  <a:pt x="108" y="40"/>
                  <a:pt x="108" y="40"/>
                </a:cubicBezTo>
                <a:cubicBezTo>
                  <a:pt x="118" y="24"/>
                  <a:pt x="118" y="24"/>
                  <a:pt x="118" y="24"/>
                </a:cubicBezTo>
                <a:close/>
                <a:moveTo>
                  <a:pt x="30" y="70"/>
                </a:moveTo>
                <a:cubicBezTo>
                  <a:pt x="29" y="72"/>
                  <a:pt x="28" y="74"/>
                  <a:pt x="26" y="76"/>
                </a:cubicBezTo>
                <a:cubicBezTo>
                  <a:pt x="26" y="78"/>
                  <a:pt x="27" y="79"/>
                  <a:pt x="27" y="80"/>
                </a:cubicBezTo>
                <a:cubicBezTo>
                  <a:pt x="28" y="80"/>
                  <a:pt x="37" y="80"/>
                  <a:pt x="38" y="82"/>
                </a:cubicBezTo>
                <a:cubicBezTo>
                  <a:pt x="41" y="86"/>
                  <a:pt x="41" y="92"/>
                  <a:pt x="41" y="96"/>
                </a:cubicBezTo>
                <a:cubicBezTo>
                  <a:pt x="31" y="100"/>
                  <a:pt x="10" y="100"/>
                  <a:pt x="1" y="96"/>
                </a:cubicBezTo>
                <a:cubicBezTo>
                  <a:pt x="0" y="92"/>
                  <a:pt x="0" y="86"/>
                  <a:pt x="4" y="82"/>
                </a:cubicBezTo>
                <a:cubicBezTo>
                  <a:pt x="4" y="80"/>
                  <a:pt x="13" y="80"/>
                  <a:pt x="14" y="80"/>
                </a:cubicBezTo>
                <a:cubicBezTo>
                  <a:pt x="15" y="78"/>
                  <a:pt x="15" y="77"/>
                  <a:pt x="15" y="76"/>
                </a:cubicBezTo>
                <a:cubicBezTo>
                  <a:pt x="13" y="74"/>
                  <a:pt x="12" y="72"/>
                  <a:pt x="11" y="70"/>
                </a:cubicBezTo>
                <a:cubicBezTo>
                  <a:pt x="10" y="70"/>
                  <a:pt x="8" y="70"/>
                  <a:pt x="7" y="70"/>
                </a:cubicBezTo>
                <a:cubicBezTo>
                  <a:pt x="6" y="63"/>
                  <a:pt x="7" y="52"/>
                  <a:pt x="10" y="49"/>
                </a:cubicBezTo>
                <a:cubicBezTo>
                  <a:pt x="15" y="45"/>
                  <a:pt x="26" y="45"/>
                  <a:pt x="30" y="49"/>
                </a:cubicBezTo>
                <a:cubicBezTo>
                  <a:pt x="34" y="51"/>
                  <a:pt x="36" y="63"/>
                  <a:pt x="35" y="70"/>
                </a:cubicBezTo>
                <a:cubicBezTo>
                  <a:pt x="34" y="70"/>
                  <a:pt x="31" y="70"/>
                  <a:pt x="30" y="70"/>
                </a:cubicBezTo>
                <a:close/>
                <a:moveTo>
                  <a:pt x="117" y="69"/>
                </a:moveTo>
                <a:cubicBezTo>
                  <a:pt x="117" y="68"/>
                  <a:pt x="121" y="68"/>
                  <a:pt x="121" y="68"/>
                </a:cubicBezTo>
                <a:cubicBezTo>
                  <a:pt x="122" y="61"/>
                  <a:pt x="120" y="50"/>
                  <a:pt x="117" y="47"/>
                </a:cubicBezTo>
                <a:cubicBezTo>
                  <a:pt x="112" y="44"/>
                  <a:pt x="101" y="44"/>
                  <a:pt x="97" y="48"/>
                </a:cubicBezTo>
                <a:cubicBezTo>
                  <a:pt x="94" y="50"/>
                  <a:pt x="92" y="61"/>
                  <a:pt x="93" y="68"/>
                </a:cubicBezTo>
                <a:cubicBezTo>
                  <a:pt x="94" y="69"/>
                  <a:pt x="97" y="68"/>
                  <a:pt x="98" y="69"/>
                </a:cubicBezTo>
                <a:cubicBezTo>
                  <a:pt x="98" y="71"/>
                  <a:pt x="100" y="73"/>
                  <a:pt x="102" y="74"/>
                </a:cubicBezTo>
                <a:cubicBezTo>
                  <a:pt x="102" y="76"/>
                  <a:pt x="101" y="77"/>
                  <a:pt x="101" y="78"/>
                </a:cubicBezTo>
                <a:cubicBezTo>
                  <a:pt x="100" y="78"/>
                  <a:pt x="91" y="79"/>
                  <a:pt x="90" y="80"/>
                </a:cubicBezTo>
                <a:cubicBezTo>
                  <a:pt x="87" y="84"/>
                  <a:pt x="87" y="91"/>
                  <a:pt x="87" y="94"/>
                </a:cubicBezTo>
                <a:cubicBezTo>
                  <a:pt x="97" y="98"/>
                  <a:pt x="118" y="98"/>
                  <a:pt x="127" y="94"/>
                </a:cubicBezTo>
                <a:cubicBezTo>
                  <a:pt x="128" y="91"/>
                  <a:pt x="127" y="84"/>
                  <a:pt x="124" y="80"/>
                </a:cubicBezTo>
                <a:cubicBezTo>
                  <a:pt x="124" y="79"/>
                  <a:pt x="115" y="78"/>
                  <a:pt x="114" y="78"/>
                </a:cubicBezTo>
                <a:cubicBezTo>
                  <a:pt x="113" y="77"/>
                  <a:pt x="113" y="76"/>
                  <a:pt x="112" y="74"/>
                </a:cubicBezTo>
                <a:cubicBezTo>
                  <a:pt x="114" y="73"/>
                  <a:pt x="116" y="71"/>
                  <a:pt x="117" y="69"/>
                </a:cubicBez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13" name="Freeform 9"/>
          <p:cNvSpPr>
            <a:spLocks noEditPoints="1"/>
          </p:cNvSpPr>
          <p:nvPr/>
        </p:nvSpPr>
        <p:spPr bwMode="auto">
          <a:xfrm>
            <a:off x="3376841" y="2875468"/>
            <a:ext cx="623742" cy="665450"/>
          </a:xfrm>
          <a:custGeom>
            <a:avLst/>
            <a:gdLst>
              <a:gd name="T0" fmla="*/ 109 w 109"/>
              <a:gd name="T1" fmla="*/ 109 h 117"/>
              <a:gd name="T2" fmla="*/ 101 w 109"/>
              <a:gd name="T3" fmla="*/ 86 h 117"/>
              <a:gd name="T4" fmla="*/ 102 w 109"/>
              <a:gd name="T5" fmla="*/ 61 h 117"/>
              <a:gd name="T6" fmla="*/ 82 w 109"/>
              <a:gd name="T7" fmla="*/ 38 h 117"/>
              <a:gd name="T8" fmla="*/ 74 w 109"/>
              <a:gd name="T9" fmla="*/ 60 h 117"/>
              <a:gd name="T10" fmla="*/ 85 w 109"/>
              <a:gd name="T11" fmla="*/ 86 h 117"/>
              <a:gd name="T12" fmla="*/ 70 w 109"/>
              <a:gd name="T13" fmla="*/ 109 h 117"/>
              <a:gd name="T14" fmla="*/ 66 w 109"/>
              <a:gd name="T15" fmla="*/ 46 h 117"/>
              <a:gd name="T16" fmla="*/ 68 w 109"/>
              <a:gd name="T17" fmla="*/ 46 h 117"/>
              <a:gd name="T18" fmla="*/ 68 w 109"/>
              <a:gd name="T19" fmla="*/ 21 h 117"/>
              <a:gd name="T20" fmla="*/ 39 w 109"/>
              <a:gd name="T21" fmla="*/ 10 h 117"/>
              <a:gd name="T22" fmla="*/ 49 w 109"/>
              <a:gd name="T23" fmla="*/ 34 h 117"/>
              <a:gd name="T24" fmla="*/ 41 w 109"/>
              <a:gd name="T25" fmla="*/ 70 h 117"/>
              <a:gd name="T26" fmla="*/ 33 w 109"/>
              <a:gd name="T27" fmla="*/ 76 h 117"/>
              <a:gd name="T28" fmla="*/ 28 w 109"/>
              <a:gd name="T29" fmla="*/ 44 h 117"/>
              <a:gd name="T30" fmla="*/ 28 w 109"/>
              <a:gd name="T31" fmla="*/ 29 h 117"/>
              <a:gd name="T32" fmla="*/ 3 w 109"/>
              <a:gd name="T33" fmla="*/ 48 h 117"/>
              <a:gd name="T34" fmla="*/ 9 w 109"/>
              <a:gd name="T35" fmla="*/ 76 h 117"/>
              <a:gd name="T36" fmla="*/ 0 w 109"/>
              <a:gd name="T37" fmla="*/ 109 h 117"/>
              <a:gd name="T38" fmla="*/ 90 w 109"/>
              <a:gd name="T39" fmla="*/ 86 h 117"/>
              <a:gd name="T40" fmla="*/ 97 w 109"/>
              <a:gd name="T41" fmla="*/ 86 h 117"/>
              <a:gd name="T42" fmla="*/ 87 w 109"/>
              <a:gd name="T43" fmla="*/ 33 h 117"/>
              <a:gd name="T44" fmla="*/ 20 w 109"/>
              <a:gd name="T45" fmla="*/ 76 h 117"/>
              <a:gd name="T46" fmla="*/ 20 w 109"/>
              <a:gd name="T47" fmla="*/ 55 h 117"/>
              <a:gd name="T48" fmla="*/ 26 w 109"/>
              <a:gd name="T49" fmla="*/ 13 h 117"/>
              <a:gd name="T50" fmla="*/ 15 w 109"/>
              <a:gd name="T51" fmla="*/ 11 h 117"/>
              <a:gd name="T52" fmla="*/ 56 w 109"/>
              <a:gd name="T53" fmla="*/ 48 h 117"/>
              <a:gd name="T54" fmla="*/ 61 w 109"/>
              <a:gd name="T55" fmla="*/ 3 h 117"/>
              <a:gd name="T56" fmla="*/ 50 w 109"/>
              <a:gd name="T57" fmla="*/ 5 h 117"/>
              <a:gd name="T58" fmla="*/ 90 w 109"/>
              <a:gd name="T59" fmla="*/ 99 h 117"/>
              <a:gd name="T60" fmla="*/ 91 w 109"/>
              <a:gd name="T61" fmla="*/ 104 h 117"/>
              <a:gd name="T62" fmla="*/ 89 w 109"/>
              <a:gd name="T63" fmla="*/ 98 h 117"/>
              <a:gd name="T64" fmla="*/ 91 w 109"/>
              <a:gd name="T65" fmla="*/ 92 h 117"/>
              <a:gd name="T66" fmla="*/ 90 w 109"/>
              <a:gd name="T67" fmla="*/ 95 h 117"/>
              <a:gd name="T68" fmla="*/ 91 w 109"/>
              <a:gd name="T69" fmla="*/ 89 h 117"/>
              <a:gd name="T70" fmla="*/ 95 w 109"/>
              <a:gd name="T71" fmla="*/ 94 h 117"/>
              <a:gd name="T72" fmla="*/ 95 w 109"/>
              <a:gd name="T73" fmla="*/ 103 h 117"/>
              <a:gd name="T74" fmla="*/ 86 w 109"/>
              <a:gd name="T75" fmla="*/ 99 h 117"/>
              <a:gd name="T76" fmla="*/ 13 w 109"/>
              <a:gd name="T77" fmla="*/ 103 h 117"/>
              <a:gd name="T78" fmla="*/ 18 w 109"/>
              <a:gd name="T79" fmla="*/ 86 h 117"/>
              <a:gd name="T80" fmla="*/ 13 w 109"/>
              <a:gd name="T81" fmla="*/ 91 h 117"/>
              <a:gd name="T82" fmla="*/ 23 w 109"/>
              <a:gd name="T83" fmla="*/ 84 h 117"/>
              <a:gd name="T84" fmla="*/ 18 w 109"/>
              <a:gd name="T85" fmla="*/ 103 h 117"/>
              <a:gd name="T86" fmla="*/ 59 w 109"/>
              <a:gd name="T87" fmla="*/ 105 h 117"/>
              <a:gd name="T88" fmla="*/ 50 w 109"/>
              <a:gd name="T89" fmla="*/ 84 h 117"/>
              <a:gd name="T90" fmla="*/ 54 w 109"/>
              <a:gd name="T91" fmla="*/ 7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117">
                <a:moveTo>
                  <a:pt x="0" y="117"/>
                </a:moveTo>
                <a:cubicBezTo>
                  <a:pt x="109" y="117"/>
                  <a:pt x="109" y="117"/>
                  <a:pt x="109" y="117"/>
                </a:cubicBezTo>
                <a:cubicBezTo>
                  <a:pt x="109" y="109"/>
                  <a:pt x="109" y="109"/>
                  <a:pt x="109" y="109"/>
                </a:cubicBezTo>
                <a:cubicBezTo>
                  <a:pt x="105" y="109"/>
                  <a:pt x="105" y="109"/>
                  <a:pt x="105" y="109"/>
                </a:cubicBezTo>
                <a:cubicBezTo>
                  <a:pt x="105" y="86"/>
                  <a:pt x="105" y="86"/>
                  <a:pt x="105" y="86"/>
                </a:cubicBezTo>
                <a:cubicBezTo>
                  <a:pt x="101" y="86"/>
                  <a:pt x="101" y="86"/>
                  <a:pt x="101" y="86"/>
                </a:cubicBezTo>
                <a:cubicBezTo>
                  <a:pt x="100" y="63"/>
                  <a:pt x="100" y="63"/>
                  <a:pt x="100" y="63"/>
                </a:cubicBezTo>
                <a:cubicBezTo>
                  <a:pt x="100" y="54"/>
                  <a:pt x="100" y="54"/>
                  <a:pt x="100" y="54"/>
                </a:cubicBezTo>
                <a:cubicBezTo>
                  <a:pt x="102" y="61"/>
                  <a:pt x="102" y="61"/>
                  <a:pt x="102" y="61"/>
                </a:cubicBezTo>
                <a:cubicBezTo>
                  <a:pt x="107" y="58"/>
                  <a:pt x="107" y="58"/>
                  <a:pt x="107" y="58"/>
                </a:cubicBezTo>
                <a:cubicBezTo>
                  <a:pt x="100" y="38"/>
                  <a:pt x="100" y="38"/>
                  <a:pt x="100" y="38"/>
                </a:cubicBezTo>
                <a:cubicBezTo>
                  <a:pt x="82" y="38"/>
                  <a:pt x="82" y="38"/>
                  <a:pt x="82" y="38"/>
                </a:cubicBezTo>
                <a:cubicBezTo>
                  <a:pt x="78" y="48"/>
                  <a:pt x="78" y="48"/>
                  <a:pt x="78" y="48"/>
                </a:cubicBezTo>
                <a:cubicBezTo>
                  <a:pt x="71" y="57"/>
                  <a:pt x="71" y="57"/>
                  <a:pt x="71" y="57"/>
                </a:cubicBezTo>
                <a:cubicBezTo>
                  <a:pt x="74" y="60"/>
                  <a:pt x="74" y="60"/>
                  <a:pt x="74" y="60"/>
                </a:cubicBezTo>
                <a:cubicBezTo>
                  <a:pt x="82" y="53"/>
                  <a:pt x="82" y="53"/>
                  <a:pt x="82" y="53"/>
                </a:cubicBezTo>
                <a:cubicBezTo>
                  <a:pt x="82" y="63"/>
                  <a:pt x="82" y="63"/>
                  <a:pt x="82" y="63"/>
                </a:cubicBezTo>
                <a:cubicBezTo>
                  <a:pt x="85" y="86"/>
                  <a:pt x="85" y="86"/>
                  <a:pt x="85" y="86"/>
                </a:cubicBezTo>
                <a:cubicBezTo>
                  <a:pt x="76" y="86"/>
                  <a:pt x="76" y="86"/>
                  <a:pt x="76" y="86"/>
                </a:cubicBezTo>
                <a:cubicBezTo>
                  <a:pt x="76" y="109"/>
                  <a:pt x="76" y="109"/>
                  <a:pt x="76" y="109"/>
                </a:cubicBezTo>
                <a:cubicBezTo>
                  <a:pt x="70" y="109"/>
                  <a:pt x="70" y="109"/>
                  <a:pt x="70" y="109"/>
                </a:cubicBezTo>
                <a:cubicBezTo>
                  <a:pt x="70" y="70"/>
                  <a:pt x="70" y="70"/>
                  <a:pt x="70" y="70"/>
                </a:cubicBezTo>
                <a:cubicBezTo>
                  <a:pt x="63" y="70"/>
                  <a:pt x="63" y="70"/>
                  <a:pt x="63" y="70"/>
                </a:cubicBezTo>
                <a:cubicBezTo>
                  <a:pt x="66" y="46"/>
                  <a:pt x="66" y="46"/>
                  <a:pt x="66" y="46"/>
                </a:cubicBezTo>
                <a:cubicBezTo>
                  <a:pt x="67" y="33"/>
                  <a:pt x="67" y="33"/>
                  <a:pt x="67" y="33"/>
                </a:cubicBezTo>
                <a:cubicBezTo>
                  <a:pt x="69" y="38"/>
                  <a:pt x="69" y="38"/>
                  <a:pt x="69" y="38"/>
                </a:cubicBezTo>
                <a:cubicBezTo>
                  <a:pt x="68" y="46"/>
                  <a:pt x="68" y="46"/>
                  <a:pt x="68" y="46"/>
                </a:cubicBezTo>
                <a:cubicBezTo>
                  <a:pt x="71" y="46"/>
                  <a:pt x="71" y="46"/>
                  <a:pt x="71" y="46"/>
                </a:cubicBezTo>
                <a:cubicBezTo>
                  <a:pt x="74" y="37"/>
                  <a:pt x="74" y="37"/>
                  <a:pt x="74" y="37"/>
                </a:cubicBezTo>
                <a:cubicBezTo>
                  <a:pt x="68" y="21"/>
                  <a:pt x="68" y="21"/>
                  <a:pt x="68" y="21"/>
                </a:cubicBezTo>
                <a:cubicBezTo>
                  <a:pt x="49" y="21"/>
                  <a:pt x="49" y="21"/>
                  <a:pt x="49" y="21"/>
                </a:cubicBezTo>
                <a:cubicBezTo>
                  <a:pt x="43" y="18"/>
                  <a:pt x="43" y="18"/>
                  <a:pt x="43" y="18"/>
                </a:cubicBezTo>
                <a:cubicBezTo>
                  <a:pt x="39" y="10"/>
                  <a:pt x="39" y="10"/>
                  <a:pt x="39" y="10"/>
                </a:cubicBezTo>
                <a:cubicBezTo>
                  <a:pt x="37" y="11"/>
                  <a:pt x="35" y="11"/>
                  <a:pt x="34" y="12"/>
                </a:cubicBezTo>
                <a:cubicBezTo>
                  <a:pt x="38" y="22"/>
                  <a:pt x="38" y="22"/>
                  <a:pt x="38" y="22"/>
                </a:cubicBezTo>
                <a:cubicBezTo>
                  <a:pt x="49" y="34"/>
                  <a:pt x="49" y="34"/>
                  <a:pt x="49" y="34"/>
                </a:cubicBezTo>
                <a:cubicBezTo>
                  <a:pt x="49" y="46"/>
                  <a:pt x="49" y="46"/>
                  <a:pt x="49" y="46"/>
                </a:cubicBezTo>
                <a:cubicBezTo>
                  <a:pt x="47" y="70"/>
                  <a:pt x="47" y="70"/>
                  <a:pt x="47" y="70"/>
                </a:cubicBezTo>
                <a:cubicBezTo>
                  <a:pt x="41" y="70"/>
                  <a:pt x="41" y="70"/>
                  <a:pt x="41" y="70"/>
                </a:cubicBezTo>
                <a:cubicBezTo>
                  <a:pt x="41" y="109"/>
                  <a:pt x="41" y="109"/>
                  <a:pt x="41" y="109"/>
                </a:cubicBezTo>
                <a:cubicBezTo>
                  <a:pt x="33" y="109"/>
                  <a:pt x="33" y="109"/>
                  <a:pt x="33" y="109"/>
                </a:cubicBezTo>
                <a:cubicBezTo>
                  <a:pt x="33" y="76"/>
                  <a:pt x="33" y="76"/>
                  <a:pt x="33" y="76"/>
                </a:cubicBezTo>
                <a:cubicBezTo>
                  <a:pt x="25" y="76"/>
                  <a:pt x="25" y="76"/>
                  <a:pt x="25" y="76"/>
                </a:cubicBezTo>
                <a:cubicBezTo>
                  <a:pt x="28" y="53"/>
                  <a:pt x="28" y="53"/>
                  <a:pt x="28" y="53"/>
                </a:cubicBezTo>
                <a:cubicBezTo>
                  <a:pt x="28" y="44"/>
                  <a:pt x="28" y="44"/>
                  <a:pt x="28" y="44"/>
                </a:cubicBezTo>
                <a:cubicBezTo>
                  <a:pt x="34" y="51"/>
                  <a:pt x="34" y="51"/>
                  <a:pt x="34" y="51"/>
                </a:cubicBezTo>
                <a:cubicBezTo>
                  <a:pt x="38" y="49"/>
                  <a:pt x="38" y="49"/>
                  <a:pt x="38" y="49"/>
                </a:cubicBezTo>
                <a:cubicBezTo>
                  <a:pt x="28" y="29"/>
                  <a:pt x="28" y="29"/>
                  <a:pt x="28" y="29"/>
                </a:cubicBezTo>
                <a:cubicBezTo>
                  <a:pt x="10" y="29"/>
                  <a:pt x="10" y="29"/>
                  <a:pt x="10" y="29"/>
                </a:cubicBezTo>
                <a:cubicBezTo>
                  <a:pt x="0" y="44"/>
                  <a:pt x="0" y="44"/>
                  <a:pt x="0" y="44"/>
                </a:cubicBezTo>
                <a:cubicBezTo>
                  <a:pt x="3" y="48"/>
                  <a:pt x="3" y="48"/>
                  <a:pt x="3" y="48"/>
                </a:cubicBezTo>
                <a:cubicBezTo>
                  <a:pt x="11" y="38"/>
                  <a:pt x="11" y="38"/>
                  <a:pt x="11" y="38"/>
                </a:cubicBezTo>
                <a:cubicBezTo>
                  <a:pt x="11" y="53"/>
                  <a:pt x="11" y="53"/>
                  <a:pt x="11" y="53"/>
                </a:cubicBezTo>
                <a:cubicBezTo>
                  <a:pt x="9" y="76"/>
                  <a:pt x="9" y="76"/>
                  <a:pt x="9" y="76"/>
                </a:cubicBezTo>
                <a:cubicBezTo>
                  <a:pt x="4" y="76"/>
                  <a:pt x="4" y="76"/>
                  <a:pt x="4" y="76"/>
                </a:cubicBezTo>
                <a:cubicBezTo>
                  <a:pt x="4" y="109"/>
                  <a:pt x="4" y="109"/>
                  <a:pt x="4" y="109"/>
                </a:cubicBezTo>
                <a:cubicBezTo>
                  <a:pt x="0" y="109"/>
                  <a:pt x="0" y="109"/>
                  <a:pt x="0" y="109"/>
                </a:cubicBezTo>
                <a:cubicBezTo>
                  <a:pt x="0" y="117"/>
                  <a:pt x="0" y="117"/>
                  <a:pt x="0" y="117"/>
                </a:cubicBezTo>
                <a:close/>
                <a:moveTo>
                  <a:pt x="97" y="86"/>
                </a:moveTo>
                <a:cubicBezTo>
                  <a:pt x="90" y="86"/>
                  <a:pt x="90" y="86"/>
                  <a:pt x="90" y="86"/>
                </a:cubicBezTo>
                <a:cubicBezTo>
                  <a:pt x="90" y="65"/>
                  <a:pt x="90" y="65"/>
                  <a:pt x="90" y="65"/>
                </a:cubicBezTo>
                <a:cubicBezTo>
                  <a:pt x="92" y="65"/>
                  <a:pt x="92" y="65"/>
                  <a:pt x="92" y="65"/>
                </a:cubicBezTo>
                <a:cubicBezTo>
                  <a:pt x="97" y="86"/>
                  <a:pt x="97" y="86"/>
                  <a:pt x="97" y="86"/>
                </a:cubicBezTo>
                <a:close/>
                <a:moveTo>
                  <a:pt x="96" y="19"/>
                </a:moveTo>
                <a:cubicBezTo>
                  <a:pt x="99" y="22"/>
                  <a:pt x="101" y="27"/>
                  <a:pt x="98" y="31"/>
                </a:cubicBezTo>
                <a:cubicBezTo>
                  <a:pt x="96" y="35"/>
                  <a:pt x="91" y="36"/>
                  <a:pt x="87" y="33"/>
                </a:cubicBezTo>
                <a:cubicBezTo>
                  <a:pt x="83" y="31"/>
                  <a:pt x="82" y="26"/>
                  <a:pt x="84" y="22"/>
                </a:cubicBezTo>
                <a:cubicBezTo>
                  <a:pt x="87" y="18"/>
                  <a:pt x="92" y="17"/>
                  <a:pt x="96" y="19"/>
                </a:cubicBezTo>
                <a:close/>
                <a:moveTo>
                  <a:pt x="20" y="76"/>
                </a:moveTo>
                <a:cubicBezTo>
                  <a:pt x="14" y="76"/>
                  <a:pt x="14" y="76"/>
                  <a:pt x="14" y="76"/>
                </a:cubicBezTo>
                <a:cubicBezTo>
                  <a:pt x="18" y="55"/>
                  <a:pt x="18" y="55"/>
                  <a:pt x="18" y="55"/>
                </a:cubicBezTo>
                <a:cubicBezTo>
                  <a:pt x="20" y="55"/>
                  <a:pt x="20" y="55"/>
                  <a:pt x="20" y="55"/>
                </a:cubicBezTo>
                <a:cubicBezTo>
                  <a:pt x="20" y="76"/>
                  <a:pt x="20" y="76"/>
                  <a:pt x="20" y="76"/>
                </a:cubicBezTo>
                <a:close/>
                <a:moveTo>
                  <a:pt x="15" y="11"/>
                </a:moveTo>
                <a:cubicBezTo>
                  <a:pt x="19" y="8"/>
                  <a:pt x="24" y="10"/>
                  <a:pt x="26" y="13"/>
                </a:cubicBezTo>
                <a:cubicBezTo>
                  <a:pt x="28" y="17"/>
                  <a:pt x="27" y="22"/>
                  <a:pt x="23" y="24"/>
                </a:cubicBezTo>
                <a:cubicBezTo>
                  <a:pt x="19" y="26"/>
                  <a:pt x="14" y="25"/>
                  <a:pt x="12" y="22"/>
                </a:cubicBezTo>
                <a:cubicBezTo>
                  <a:pt x="10" y="18"/>
                  <a:pt x="11" y="13"/>
                  <a:pt x="15" y="11"/>
                </a:cubicBezTo>
                <a:close/>
                <a:moveTo>
                  <a:pt x="59" y="70"/>
                </a:moveTo>
                <a:cubicBezTo>
                  <a:pt x="52" y="70"/>
                  <a:pt x="52" y="70"/>
                  <a:pt x="52" y="70"/>
                </a:cubicBezTo>
                <a:cubicBezTo>
                  <a:pt x="56" y="48"/>
                  <a:pt x="56" y="48"/>
                  <a:pt x="56" y="48"/>
                </a:cubicBezTo>
                <a:cubicBezTo>
                  <a:pt x="59" y="48"/>
                  <a:pt x="59" y="48"/>
                  <a:pt x="59" y="48"/>
                </a:cubicBezTo>
                <a:cubicBezTo>
                  <a:pt x="59" y="70"/>
                  <a:pt x="59" y="70"/>
                  <a:pt x="59" y="70"/>
                </a:cubicBezTo>
                <a:close/>
                <a:moveTo>
                  <a:pt x="61" y="3"/>
                </a:moveTo>
                <a:cubicBezTo>
                  <a:pt x="65" y="5"/>
                  <a:pt x="66" y="10"/>
                  <a:pt x="64" y="14"/>
                </a:cubicBezTo>
                <a:cubicBezTo>
                  <a:pt x="61" y="18"/>
                  <a:pt x="56" y="19"/>
                  <a:pt x="52" y="17"/>
                </a:cubicBezTo>
                <a:cubicBezTo>
                  <a:pt x="49" y="14"/>
                  <a:pt x="47" y="9"/>
                  <a:pt x="50" y="5"/>
                </a:cubicBezTo>
                <a:cubicBezTo>
                  <a:pt x="52" y="2"/>
                  <a:pt x="57" y="0"/>
                  <a:pt x="61" y="3"/>
                </a:cubicBezTo>
                <a:close/>
                <a:moveTo>
                  <a:pt x="86" y="99"/>
                </a:moveTo>
                <a:cubicBezTo>
                  <a:pt x="90" y="99"/>
                  <a:pt x="90" y="99"/>
                  <a:pt x="90" y="99"/>
                </a:cubicBezTo>
                <a:cubicBezTo>
                  <a:pt x="90" y="104"/>
                  <a:pt x="90" y="104"/>
                  <a:pt x="90" y="104"/>
                </a:cubicBezTo>
                <a:cubicBezTo>
                  <a:pt x="90" y="104"/>
                  <a:pt x="90" y="104"/>
                  <a:pt x="90" y="104"/>
                </a:cubicBezTo>
                <a:cubicBezTo>
                  <a:pt x="91" y="104"/>
                  <a:pt x="91" y="104"/>
                  <a:pt x="91" y="104"/>
                </a:cubicBezTo>
                <a:cubicBezTo>
                  <a:pt x="91" y="100"/>
                  <a:pt x="91" y="100"/>
                  <a:pt x="91" y="100"/>
                </a:cubicBezTo>
                <a:cubicBezTo>
                  <a:pt x="91" y="99"/>
                  <a:pt x="91" y="99"/>
                  <a:pt x="91" y="99"/>
                </a:cubicBezTo>
                <a:cubicBezTo>
                  <a:pt x="91" y="98"/>
                  <a:pt x="90" y="98"/>
                  <a:pt x="89" y="98"/>
                </a:cubicBezTo>
                <a:cubicBezTo>
                  <a:pt x="89" y="96"/>
                  <a:pt x="89" y="96"/>
                  <a:pt x="89" y="96"/>
                </a:cubicBezTo>
                <a:cubicBezTo>
                  <a:pt x="91" y="96"/>
                  <a:pt x="91" y="96"/>
                  <a:pt x="91" y="95"/>
                </a:cubicBezTo>
                <a:cubicBezTo>
                  <a:pt x="91" y="92"/>
                  <a:pt x="91" y="92"/>
                  <a:pt x="91" y="92"/>
                </a:cubicBezTo>
                <a:cubicBezTo>
                  <a:pt x="91" y="92"/>
                  <a:pt x="91" y="91"/>
                  <a:pt x="90" y="91"/>
                </a:cubicBezTo>
                <a:cubicBezTo>
                  <a:pt x="90" y="91"/>
                  <a:pt x="90" y="92"/>
                  <a:pt x="90" y="92"/>
                </a:cubicBezTo>
                <a:cubicBezTo>
                  <a:pt x="90" y="95"/>
                  <a:pt x="90" y="95"/>
                  <a:pt x="90" y="95"/>
                </a:cubicBezTo>
                <a:cubicBezTo>
                  <a:pt x="86" y="95"/>
                  <a:pt x="86" y="95"/>
                  <a:pt x="86" y="95"/>
                </a:cubicBezTo>
                <a:cubicBezTo>
                  <a:pt x="86" y="92"/>
                  <a:pt x="86" y="92"/>
                  <a:pt x="86" y="92"/>
                </a:cubicBezTo>
                <a:cubicBezTo>
                  <a:pt x="86" y="90"/>
                  <a:pt x="88" y="89"/>
                  <a:pt x="91" y="89"/>
                </a:cubicBezTo>
                <a:cubicBezTo>
                  <a:pt x="92" y="89"/>
                  <a:pt x="93" y="89"/>
                  <a:pt x="94" y="90"/>
                </a:cubicBezTo>
                <a:cubicBezTo>
                  <a:pt x="95" y="90"/>
                  <a:pt x="95" y="91"/>
                  <a:pt x="95" y="92"/>
                </a:cubicBezTo>
                <a:cubicBezTo>
                  <a:pt x="95" y="94"/>
                  <a:pt x="95" y="94"/>
                  <a:pt x="95" y="94"/>
                </a:cubicBezTo>
                <a:cubicBezTo>
                  <a:pt x="95" y="96"/>
                  <a:pt x="94" y="97"/>
                  <a:pt x="93" y="97"/>
                </a:cubicBezTo>
                <a:cubicBezTo>
                  <a:pt x="94" y="98"/>
                  <a:pt x="95" y="99"/>
                  <a:pt x="95" y="101"/>
                </a:cubicBezTo>
                <a:cubicBezTo>
                  <a:pt x="95" y="103"/>
                  <a:pt x="95" y="103"/>
                  <a:pt x="95" y="103"/>
                </a:cubicBezTo>
                <a:cubicBezTo>
                  <a:pt x="95" y="106"/>
                  <a:pt x="94" y="107"/>
                  <a:pt x="91" y="107"/>
                </a:cubicBezTo>
                <a:cubicBezTo>
                  <a:pt x="88" y="107"/>
                  <a:pt x="86" y="106"/>
                  <a:pt x="86" y="104"/>
                </a:cubicBezTo>
                <a:cubicBezTo>
                  <a:pt x="86" y="99"/>
                  <a:pt x="86" y="99"/>
                  <a:pt x="86" y="99"/>
                </a:cubicBezTo>
                <a:close/>
                <a:moveTo>
                  <a:pt x="24" y="106"/>
                </a:moveTo>
                <a:cubicBezTo>
                  <a:pt x="13" y="106"/>
                  <a:pt x="13" y="106"/>
                  <a:pt x="13" y="106"/>
                </a:cubicBezTo>
                <a:cubicBezTo>
                  <a:pt x="13" y="103"/>
                  <a:pt x="13" y="103"/>
                  <a:pt x="13" y="103"/>
                </a:cubicBezTo>
                <a:cubicBezTo>
                  <a:pt x="18" y="93"/>
                  <a:pt x="18" y="93"/>
                  <a:pt x="18" y="93"/>
                </a:cubicBezTo>
                <a:cubicBezTo>
                  <a:pt x="19" y="91"/>
                  <a:pt x="19" y="90"/>
                  <a:pt x="19" y="88"/>
                </a:cubicBezTo>
                <a:cubicBezTo>
                  <a:pt x="19" y="87"/>
                  <a:pt x="19" y="86"/>
                  <a:pt x="18" y="86"/>
                </a:cubicBezTo>
                <a:cubicBezTo>
                  <a:pt x="18" y="86"/>
                  <a:pt x="17" y="87"/>
                  <a:pt x="17" y="87"/>
                </a:cubicBezTo>
                <a:cubicBezTo>
                  <a:pt x="17" y="91"/>
                  <a:pt x="17" y="91"/>
                  <a:pt x="17" y="91"/>
                </a:cubicBezTo>
                <a:cubicBezTo>
                  <a:pt x="13" y="91"/>
                  <a:pt x="13" y="91"/>
                  <a:pt x="13" y="91"/>
                </a:cubicBezTo>
                <a:cubicBezTo>
                  <a:pt x="13" y="87"/>
                  <a:pt x="13" y="87"/>
                  <a:pt x="13" y="87"/>
                </a:cubicBezTo>
                <a:cubicBezTo>
                  <a:pt x="13" y="84"/>
                  <a:pt x="15" y="83"/>
                  <a:pt x="18" y="83"/>
                </a:cubicBezTo>
                <a:cubicBezTo>
                  <a:pt x="21" y="83"/>
                  <a:pt x="22" y="83"/>
                  <a:pt x="23" y="84"/>
                </a:cubicBezTo>
                <a:cubicBezTo>
                  <a:pt x="24" y="85"/>
                  <a:pt x="24" y="87"/>
                  <a:pt x="24" y="90"/>
                </a:cubicBezTo>
                <a:cubicBezTo>
                  <a:pt x="24" y="91"/>
                  <a:pt x="24" y="92"/>
                  <a:pt x="24" y="92"/>
                </a:cubicBezTo>
                <a:cubicBezTo>
                  <a:pt x="18" y="103"/>
                  <a:pt x="18" y="103"/>
                  <a:pt x="18" y="103"/>
                </a:cubicBezTo>
                <a:cubicBezTo>
                  <a:pt x="24" y="103"/>
                  <a:pt x="24" y="103"/>
                  <a:pt x="24" y="103"/>
                </a:cubicBezTo>
                <a:cubicBezTo>
                  <a:pt x="24" y="106"/>
                  <a:pt x="24" y="106"/>
                  <a:pt x="24" y="106"/>
                </a:cubicBezTo>
                <a:close/>
                <a:moveTo>
                  <a:pt x="59" y="105"/>
                </a:moveTo>
                <a:cubicBezTo>
                  <a:pt x="53" y="105"/>
                  <a:pt x="53" y="105"/>
                  <a:pt x="53" y="105"/>
                </a:cubicBezTo>
                <a:cubicBezTo>
                  <a:pt x="53" y="84"/>
                  <a:pt x="53" y="84"/>
                  <a:pt x="53" y="84"/>
                </a:cubicBezTo>
                <a:cubicBezTo>
                  <a:pt x="50" y="84"/>
                  <a:pt x="50" y="84"/>
                  <a:pt x="50" y="84"/>
                </a:cubicBezTo>
                <a:cubicBezTo>
                  <a:pt x="50" y="80"/>
                  <a:pt x="50" y="80"/>
                  <a:pt x="50" y="80"/>
                </a:cubicBezTo>
                <a:cubicBezTo>
                  <a:pt x="51" y="80"/>
                  <a:pt x="52" y="79"/>
                  <a:pt x="53" y="79"/>
                </a:cubicBezTo>
                <a:cubicBezTo>
                  <a:pt x="53" y="78"/>
                  <a:pt x="54" y="77"/>
                  <a:pt x="54" y="76"/>
                </a:cubicBezTo>
                <a:cubicBezTo>
                  <a:pt x="59" y="76"/>
                  <a:pt x="59" y="76"/>
                  <a:pt x="59" y="76"/>
                </a:cubicBezTo>
                <a:lnTo>
                  <a:pt x="59" y="105"/>
                </a:lnTo>
                <a:close/>
              </a:path>
            </a:pathLst>
          </a:custGeom>
          <a:solidFill>
            <a:schemeClr val="bg1"/>
          </a:solidFill>
          <a:ln>
            <a:noFill/>
          </a:ln>
        </p:spPr>
        <p:txBody>
          <a:bodyPr vert="horz" wrap="square" lIns="67391" tIns="33696" rIns="67391" bIns="33696" numCol="1" anchor="t" anchorCtr="0" compatLnSpc="1"/>
          <a:lstStyle/>
          <a:p>
            <a:pPr algn="ctr"/>
            <a:endParaRPr lang="zh-CN" altLang="en-US">
              <a:cs typeface="+mn-ea"/>
              <a:sym typeface="+mn-lt"/>
            </a:endParaRPr>
          </a:p>
        </p:txBody>
      </p:sp>
      <p:sp>
        <p:nvSpPr>
          <p:cNvPr id="14" name="Freeform 5"/>
          <p:cNvSpPr>
            <a:spLocks noEditPoints="1"/>
          </p:cNvSpPr>
          <p:nvPr/>
        </p:nvSpPr>
        <p:spPr bwMode="auto">
          <a:xfrm>
            <a:off x="3431740" y="1577991"/>
            <a:ext cx="481619" cy="555456"/>
          </a:xfrm>
          <a:custGeom>
            <a:avLst/>
            <a:gdLst>
              <a:gd name="T0" fmla="*/ 14 w 101"/>
              <a:gd name="T1" fmla="*/ 67 h 118"/>
              <a:gd name="T2" fmla="*/ 25 w 101"/>
              <a:gd name="T3" fmla="*/ 67 h 118"/>
              <a:gd name="T4" fmla="*/ 32 w 101"/>
              <a:gd name="T5" fmla="*/ 65 h 118"/>
              <a:gd name="T6" fmla="*/ 46 w 101"/>
              <a:gd name="T7" fmla="*/ 93 h 118"/>
              <a:gd name="T8" fmla="*/ 49 w 101"/>
              <a:gd name="T9" fmla="*/ 75 h 118"/>
              <a:gd name="T10" fmla="*/ 47 w 101"/>
              <a:gd name="T11" fmla="*/ 74 h 118"/>
              <a:gd name="T12" fmla="*/ 47 w 101"/>
              <a:gd name="T13" fmla="*/ 72 h 118"/>
              <a:gd name="T14" fmla="*/ 57 w 101"/>
              <a:gd name="T15" fmla="*/ 72 h 118"/>
              <a:gd name="T16" fmla="*/ 57 w 101"/>
              <a:gd name="T17" fmla="*/ 74 h 118"/>
              <a:gd name="T18" fmla="*/ 54 w 101"/>
              <a:gd name="T19" fmla="*/ 75 h 118"/>
              <a:gd name="T20" fmla="*/ 58 w 101"/>
              <a:gd name="T21" fmla="*/ 92 h 118"/>
              <a:gd name="T22" fmla="*/ 69 w 101"/>
              <a:gd name="T23" fmla="*/ 66 h 118"/>
              <a:gd name="T24" fmla="*/ 76 w 101"/>
              <a:gd name="T25" fmla="*/ 67 h 118"/>
              <a:gd name="T26" fmla="*/ 86 w 101"/>
              <a:gd name="T27" fmla="*/ 67 h 118"/>
              <a:gd name="T28" fmla="*/ 100 w 101"/>
              <a:gd name="T29" fmla="*/ 110 h 118"/>
              <a:gd name="T30" fmla="*/ 86 w 101"/>
              <a:gd name="T31" fmla="*/ 114 h 118"/>
              <a:gd name="T32" fmla="*/ 84 w 101"/>
              <a:gd name="T33" fmla="*/ 108 h 118"/>
              <a:gd name="T34" fmla="*/ 80 w 101"/>
              <a:gd name="T35" fmla="*/ 116 h 118"/>
              <a:gd name="T36" fmla="*/ 19 w 101"/>
              <a:gd name="T37" fmla="*/ 116 h 118"/>
              <a:gd name="T38" fmla="*/ 15 w 101"/>
              <a:gd name="T39" fmla="*/ 108 h 118"/>
              <a:gd name="T40" fmla="*/ 13 w 101"/>
              <a:gd name="T41" fmla="*/ 115 h 118"/>
              <a:gd name="T42" fmla="*/ 0 w 101"/>
              <a:gd name="T43" fmla="*/ 110 h 118"/>
              <a:gd name="T44" fmla="*/ 14 w 101"/>
              <a:gd name="T45" fmla="*/ 67 h 118"/>
              <a:gd name="T46" fmla="*/ 29 w 101"/>
              <a:gd name="T47" fmla="*/ 46 h 118"/>
              <a:gd name="T48" fmla="*/ 25 w 101"/>
              <a:gd name="T49" fmla="*/ 42 h 118"/>
              <a:gd name="T50" fmla="*/ 24 w 101"/>
              <a:gd name="T51" fmla="*/ 34 h 118"/>
              <a:gd name="T52" fmla="*/ 24 w 101"/>
              <a:gd name="T53" fmla="*/ 33 h 118"/>
              <a:gd name="T54" fmla="*/ 25 w 101"/>
              <a:gd name="T55" fmla="*/ 32 h 118"/>
              <a:gd name="T56" fmla="*/ 26 w 101"/>
              <a:gd name="T57" fmla="*/ 32 h 118"/>
              <a:gd name="T58" fmla="*/ 31 w 101"/>
              <a:gd name="T59" fmla="*/ 8 h 118"/>
              <a:gd name="T60" fmla="*/ 67 w 101"/>
              <a:gd name="T61" fmla="*/ 7 h 118"/>
              <a:gd name="T62" fmla="*/ 74 w 101"/>
              <a:gd name="T63" fmla="*/ 32 h 118"/>
              <a:gd name="T64" fmla="*/ 74 w 101"/>
              <a:gd name="T65" fmla="*/ 32 h 118"/>
              <a:gd name="T66" fmla="*/ 75 w 101"/>
              <a:gd name="T67" fmla="*/ 33 h 118"/>
              <a:gd name="T68" fmla="*/ 75 w 101"/>
              <a:gd name="T69" fmla="*/ 34 h 118"/>
              <a:gd name="T70" fmla="*/ 74 w 101"/>
              <a:gd name="T71" fmla="*/ 42 h 118"/>
              <a:gd name="T72" fmla="*/ 71 w 101"/>
              <a:gd name="T73" fmla="*/ 46 h 118"/>
              <a:gd name="T74" fmla="*/ 52 w 101"/>
              <a:gd name="T75" fmla="*/ 63 h 118"/>
              <a:gd name="T76" fmla="*/ 47 w 101"/>
              <a:gd name="T77" fmla="*/ 63 h 118"/>
              <a:gd name="T78" fmla="*/ 29 w 101"/>
              <a:gd name="T79" fmla="*/ 4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1" h="118">
                <a:moveTo>
                  <a:pt x="14" y="67"/>
                </a:moveTo>
                <a:cubicBezTo>
                  <a:pt x="18" y="67"/>
                  <a:pt x="21" y="67"/>
                  <a:pt x="25" y="67"/>
                </a:cubicBezTo>
                <a:cubicBezTo>
                  <a:pt x="28" y="67"/>
                  <a:pt x="30" y="67"/>
                  <a:pt x="32" y="65"/>
                </a:cubicBezTo>
                <a:cubicBezTo>
                  <a:pt x="46" y="93"/>
                  <a:pt x="46" y="93"/>
                  <a:pt x="46" y="93"/>
                </a:cubicBezTo>
                <a:cubicBezTo>
                  <a:pt x="49" y="75"/>
                  <a:pt x="49" y="75"/>
                  <a:pt x="49" y="75"/>
                </a:cubicBezTo>
                <a:cubicBezTo>
                  <a:pt x="47" y="74"/>
                  <a:pt x="47" y="74"/>
                  <a:pt x="47" y="74"/>
                </a:cubicBezTo>
                <a:cubicBezTo>
                  <a:pt x="47" y="72"/>
                  <a:pt x="47" y="72"/>
                  <a:pt x="47" y="72"/>
                </a:cubicBezTo>
                <a:cubicBezTo>
                  <a:pt x="57" y="72"/>
                  <a:pt x="57" y="72"/>
                  <a:pt x="57" y="72"/>
                </a:cubicBezTo>
                <a:cubicBezTo>
                  <a:pt x="57" y="74"/>
                  <a:pt x="57" y="74"/>
                  <a:pt x="57" y="74"/>
                </a:cubicBezTo>
                <a:cubicBezTo>
                  <a:pt x="54" y="75"/>
                  <a:pt x="54" y="75"/>
                  <a:pt x="54" y="75"/>
                </a:cubicBezTo>
                <a:cubicBezTo>
                  <a:pt x="58" y="92"/>
                  <a:pt x="58" y="92"/>
                  <a:pt x="58" y="92"/>
                </a:cubicBezTo>
                <a:cubicBezTo>
                  <a:pt x="69" y="66"/>
                  <a:pt x="69" y="66"/>
                  <a:pt x="69" y="66"/>
                </a:cubicBezTo>
                <a:cubicBezTo>
                  <a:pt x="71" y="67"/>
                  <a:pt x="73" y="67"/>
                  <a:pt x="76" y="67"/>
                </a:cubicBezTo>
                <a:cubicBezTo>
                  <a:pt x="79" y="67"/>
                  <a:pt x="82" y="67"/>
                  <a:pt x="86" y="67"/>
                </a:cubicBezTo>
                <a:cubicBezTo>
                  <a:pt x="95" y="75"/>
                  <a:pt x="101" y="96"/>
                  <a:pt x="100" y="110"/>
                </a:cubicBezTo>
                <a:cubicBezTo>
                  <a:pt x="97" y="112"/>
                  <a:pt x="92" y="113"/>
                  <a:pt x="86" y="114"/>
                </a:cubicBezTo>
                <a:cubicBezTo>
                  <a:pt x="84" y="108"/>
                  <a:pt x="84" y="108"/>
                  <a:pt x="84" y="108"/>
                </a:cubicBezTo>
                <a:cubicBezTo>
                  <a:pt x="80" y="116"/>
                  <a:pt x="80" y="116"/>
                  <a:pt x="80" y="116"/>
                </a:cubicBezTo>
                <a:cubicBezTo>
                  <a:pt x="61" y="118"/>
                  <a:pt x="37" y="118"/>
                  <a:pt x="19" y="116"/>
                </a:cubicBezTo>
                <a:cubicBezTo>
                  <a:pt x="15" y="108"/>
                  <a:pt x="15" y="108"/>
                  <a:pt x="15" y="108"/>
                </a:cubicBezTo>
                <a:cubicBezTo>
                  <a:pt x="13" y="115"/>
                  <a:pt x="13" y="115"/>
                  <a:pt x="13" y="115"/>
                </a:cubicBezTo>
                <a:cubicBezTo>
                  <a:pt x="6" y="113"/>
                  <a:pt x="2" y="112"/>
                  <a:pt x="0" y="110"/>
                </a:cubicBezTo>
                <a:cubicBezTo>
                  <a:pt x="0" y="98"/>
                  <a:pt x="2" y="77"/>
                  <a:pt x="14" y="67"/>
                </a:cubicBezTo>
                <a:close/>
                <a:moveTo>
                  <a:pt x="29" y="46"/>
                </a:moveTo>
                <a:cubicBezTo>
                  <a:pt x="27" y="45"/>
                  <a:pt x="26" y="44"/>
                  <a:pt x="25" y="42"/>
                </a:cubicBezTo>
                <a:cubicBezTo>
                  <a:pt x="25" y="40"/>
                  <a:pt x="24" y="37"/>
                  <a:pt x="24" y="34"/>
                </a:cubicBezTo>
                <a:cubicBezTo>
                  <a:pt x="24" y="33"/>
                  <a:pt x="24" y="33"/>
                  <a:pt x="24" y="33"/>
                </a:cubicBezTo>
                <a:cubicBezTo>
                  <a:pt x="25" y="32"/>
                  <a:pt x="25" y="32"/>
                  <a:pt x="25" y="32"/>
                </a:cubicBezTo>
                <a:cubicBezTo>
                  <a:pt x="25" y="32"/>
                  <a:pt x="25" y="32"/>
                  <a:pt x="26" y="32"/>
                </a:cubicBezTo>
                <a:cubicBezTo>
                  <a:pt x="24" y="19"/>
                  <a:pt x="25" y="12"/>
                  <a:pt x="31" y="8"/>
                </a:cubicBezTo>
                <a:cubicBezTo>
                  <a:pt x="40" y="0"/>
                  <a:pt x="57" y="0"/>
                  <a:pt x="67" y="7"/>
                </a:cubicBezTo>
                <a:cubicBezTo>
                  <a:pt x="73" y="11"/>
                  <a:pt x="75" y="20"/>
                  <a:pt x="74" y="32"/>
                </a:cubicBezTo>
                <a:cubicBezTo>
                  <a:pt x="74" y="32"/>
                  <a:pt x="74" y="32"/>
                  <a:pt x="74" y="32"/>
                </a:cubicBezTo>
                <a:cubicBezTo>
                  <a:pt x="75" y="33"/>
                  <a:pt x="75" y="33"/>
                  <a:pt x="75" y="33"/>
                </a:cubicBezTo>
                <a:cubicBezTo>
                  <a:pt x="75" y="34"/>
                  <a:pt x="75" y="34"/>
                  <a:pt x="75" y="34"/>
                </a:cubicBezTo>
                <a:cubicBezTo>
                  <a:pt x="75" y="37"/>
                  <a:pt x="75" y="40"/>
                  <a:pt x="74" y="42"/>
                </a:cubicBezTo>
                <a:cubicBezTo>
                  <a:pt x="73" y="44"/>
                  <a:pt x="72" y="45"/>
                  <a:pt x="71" y="46"/>
                </a:cubicBezTo>
                <a:cubicBezTo>
                  <a:pt x="68" y="54"/>
                  <a:pt x="60" y="62"/>
                  <a:pt x="52" y="63"/>
                </a:cubicBezTo>
                <a:cubicBezTo>
                  <a:pt x="50" y="63"/>
                  <a:pt x="48" y="63"/>
                  <a:pt x="47" y="63"/>
                </a:cubicBezTo>
                <a:cubicBezTo>
                  <a:pt x="38" y="59"/>
                  <a:pt x="32" y="55"/>
                  <a:pt x="29" y="46"/>
                </a:cubicBez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15" name="Freeform 5"/>
          <p:cNvSpPr>
            <a:spLocks noEditPoints="1"/>
          </p:cNvSpPr>
          <p:nvPr/>
        </p:nvSpPr>
        <p:spPr bwMode="auto">
          <a:xfrm>
            <a:off x="4709165" y="2906864"/>
            <a:ext cx="791005" cy="602658"/>
          </a:xfrm>
          <a:custGeom>
            <a:avLst/>
            <a:gdLst>
              <a:gd name="T0" fmla="*/ 2 w 120"/>
              <a:gd name="T1" fmla="*/ 42 h 91"/>
              <a:gd name="T2" fmla="*/ 120 w 120"/>
              <a:gd name="T3" fmla="*/ 47 h 91"/>
              <a:gd name="T4" fmla="*/ 90 w 120"/>
              <a:gd name="T5" fmla="*/ 88 h 91"/>
              <a:gd name="T6" fmla="*/ 74 w 120"/>
              <a:gd name="T7" fmla="*/ 78 h 91"/>
              <a:gd name="T8" fmla="*/ 30 w 120"/>
              <a:gd name="T9" fmla="*/ 71 h 91"/>
              <a:gd name="T10" fmla="*/ 24 w 120"/>
              <a:gd name="T11" fmla="*/ 49 h 91"/>
              <a:gd name="T12" fmla="*/ 53 w 120"/>
              <a:gd name="T13" fmla="*/ 33 h 91"/>
              <a:gd name="T14" fmla="*/ 58 w 120"/>
              <a:gd name="T15" fmla="*/ 38 h 91"/>
              <a:gd name="T16" fmla="*/ 71 w 120"/>
              <a:gd name="T17" fmla="*/ 31 h 91"/>
              <a:gd name="T18" fmla="*/ 64 w 120"/>
              <a:gd name="T19" fmla="*/ 27 h 91"/>
              <a:gd name="T20" fmla="*/ 59 w 120"/>
              <a:gd name="T21" fmla="*/ 22 h 91"/>
              <a:gd name="T22" fmla="*/ 43 w 120"/>
              <a:gd name="T23" fmla="*/ 33 h 91"/>
              <a:gd name="T24" fmla="*/ 32 w 120"/>
              <a:gd name="T25" fmla="*/ 31 h 91"/>
              <a:gd name="T26" fmla="*/ 32 w 120"/>
              <a:gd name="T27" fmla="*/ 38 h 91"/>
              <a:gd name="T28" fmla="*/ 16 w 120"/>
              <a:gd name="T29" fmla="*/ 40 h 91"/>
              <a:gd name="T30" fmla="*/ 20 w 120"/>
              <a:gd name="T31" fmla="*/ 49 h 91"/>
              <a:gd name="T32" fmla="*/ 16 w 120"/>
              <a:gd name="T33" fmla="*/ 71 h 91"/>
              <a:gd name="T34" fmla="*/ 38 w 120"/>
              <a:gd name="T35" fmla="*/ 57 h 91"/>
              <a:gd name="T36" fmla="*/ 84 w 120"/>
              <a:gd name="T37" fmla="*/ 46 h 91"/>
              <a:gd name="T38" fmla="*/ 86 w 120"/>
              <a:gd name="T39" fmla="*/ 46 h 91"/>
              <a:gd name="T40" fmla="*/ 97 w 120"/>
              <a:gd name="T41" fmla="*/ 31 h 91"/>
              <a:gd name="T42" fmla="*/ 73 w 120"/>
              <a:gd name="T43" fmla="*/ 42 h 91"/>
              <a:gd name="T44" fmla="*/ 68 w 120"/>
              <a:gd name="T45" fmla="*/ 36 h 91"/>
              <a:gd name="T46" fmla="*/ 58 w 120"/>
              <a:gd name="T47" fmla="*/ 44 h 91"/>
              <a:gd name="T48" fmla="*/ 48 w 120"/>
              <a:gd name="T49" fmla="*/ 43 h 91"/>
              <a:gd name="T50" fmla="*/ 46 w 120"/>
              <a:gd name="T51" fmla="*/ 48 h 91"/>
              <a:gd name="T52" fmla="*/ 49 w 120"/>
              <a:gd name="T53" fmla="*/ 63 h 91"/>
              <a:gd name="T54" fmla="*/ 62 w 120"/>
              <a:gd name="T55" fmla="*/ 62 h 91"/>
              <a:gd name="T56" fmla="*/ 76 w 120"/>
              <a:gd name="T57" fmla="*/ 65 h 91"/>
              <a:gd name="T58" fmla="*/ 87 w 120"/>
              <a:gd name="T59" fmla="*/ 58 h 91"/>
              <a:gd name="T60" fmla="*/ 98 w 120"/>
              <a:gd name="T61" fmla="*/ 59 h 91"/>
              <a:gd name="T62" fmla="*/ 107 w 120"/>
              <a:gd name="T63" fmla="*/ 50 h 91"/>
              <a:gd name="T64" fmla="*/ 97 w 120"/>
              <a:gd name="T65" fmla="*/ 55 h 91"/>
              <a:gd name="T66" fmla="*/ 86 w 120"/>
              <a:gd name="T67" fmla="*/ 54 h 91"/>
              <a:gd name="T68" fmla="*/ 75 w 120"/>
              <a:gd name="T69" fmla="*/ 61 h 91"/>
              <a:gd name="T70" fmla="*/ 62 w 120"/>
              <a:gd name="T71" fmla="*/ 58 h 91"/>
              <a:gd name="T72" fmla="*/ 49 w 120"/>
              <a:gd name="T73" fmla="*/ 63 h 91"/>
              <a:gd name="T74" fmla="*/ 14 w 120"/>
              <a:gd name="T75" fmla="*/ 33 h 91"/>
              <a:gd name="T76" fmla="*/ 31 w 120"/>
              <a:gd name="T77" fmla="*/ 29 h 91"/>
              <a:gd name="T78" fmla="*/ 37 w 120"/>
              <a:gd name="T79" fmla="*/ 20 h 91"/>
              <a:gd name="T80" fmla="*/ 48 w 120"/>
              <a:gd name="T81" fmla="*/ 22 h 91"/>
              <a:gd name="T82" fmla="*/ 61 w 120"/>
              <a:gd name="T83" fmla="*/ 17 h 91"/>
              <a:gd name="T84" fmla="*/ 68 w 120"/>
              <a:gd name="T85" fmla="*/ 21 h 91"/>
              <a:gd name="T86" fmla="*/ 77 w 120"/>
              <a:gd name="T87" fmla="*/ 18 h 91"/>
              <a:gd name="T88" fmla="*/ 84 w 120"/>
              <a:gd name="T89" fmla="*/ 20 h 91"/>
              <a:gd name="T90" fmla="*/ 78 w 120"/>
              <a:gd name="T91" fmla="*/ 14 h 91"/>
              <a:gd name="T92" fmla="*/ 69 w 120"/>
              <a:gd name="T93" fmla="*/ 16 h 91"/>
              <a:gd name="T94" fmla="*/ 62 w 120"/>
              <a:gd name="T95" fmla="*/ 12 h 91"/>
              <a:gd name="T96" fmla="*/ 48 w 120"/>
              <a:gd name="T97" fmla="*/ 17 h 91"/>
              <a:gd name="T98" fmla="*/ 35 w 120"/>
              <a:gd name="T99" fmla="*/ 15 h 91"/>
              <a:gd name="T100" fmla="*/ 28 w 120"/>
              <a:gd name="T101" fmla="*/ 2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91">
                <a:moveTo>
                  <a:pt x="16" y="71"/>
                </a:moveTo>
                <a:cubicBezTo>
                  <a:pt x="5" y="66"/>
                  <a:pt x="0" y="56"/>
                  <a:pt x="2" y="42"/>
                </a:cubicBezTo>
                <a:cubicBezTo>
                  <a:pt x="1" y="37"/>
                  <a:pt x="13" y="16"/>
                  <a:pt x="49" y="8"/>
                </a:cubicBezTo>
                <a:cubicBezTo>
                  <a:pt x="85" y="0"/>
                  <a:pt x="120" y="31"/>
                  <a:pt x="120" y="47"/>
                </a:cubicBezTo>
                <a:cubicBezTo>
                  <a:pt x="120" y="58"/>
                  <a:pt x="105" y="68"/>
                  <a:pt x="88" y="74"/>
                </a:cubicBezTo>
                <a:cubicBezTo>
                  <a:pt x="90" y="88"/>
                  <a:pt x="90" y="88"/>
                  <a:pt x="90" y="88"/>
                </a:cubicBezTo>
                <a:cubicBezTo>
                  <a:pt x="84" y="91"/>
                  <a:pt x="84" y="91"/>
                  <a:pt x="84" y="91"/>
                </a:cubicBezTo>
                <a:cubicBezTo>
                  <a:pt x="74" y="78"/>
                  <a:pt x="74" y="78"/>
                  <a:pt x="74" y="78"/>
                </a:cubicBezTo>
                <a:cubicBezTo>
                  <a:pt x="60" y="81"/>
                  <a:pt x="47" y="81"/>
                  <a:pt x="42" y="79"/>
                </a:cubicBezTo>
                <a:cubicBezTo>
                  <a:pt x="35" y="77"/>
                  <a:pt x="30" y="71"/>
                  <a:pt x="30" y="71"/>
                </a:cubicBezTo>
                <a:cubicBezTo>
                  <a:pt x="30" y="71"/>
                  <a:pt x="30" y="71"/>
                  <a:pt x="30" y="71"/>
                </a:cubicBezTo>
                <a:cubicBezTo>
                  <a:pt x="26" y="66"/>
                  <a:pt x="24" y="55"/>
                  <a:pt x="24" y="49"/>
                </a:cubicBezTo>
                <a:cubicBezTo>
                  <a:pt x="30" y="44"/>
                  <a:pt x="37" y="40"/>
                  <a:pt x="45" y="36"/>
                </a:cubicBezTo>
                <a:cubicBezTo>
                  <a:pt x="47" y="35"/>
                  <a:pt x="50" y="34"/>
                  <a:pt x="53" y="33"/>
                </a:cubicBezTo>
                <a:cubicBezTo>
                  <a:pt x="54" y="39"/>
                  <a:pt x="54" y="39"/>
                  <a:pt x="54" y="39"/>
                </a:cubicBezTo>
                <a:cubicBezTo>
                  <a:pt x="58" y="38"/>
                  <a:pt x="58" y="38"/>
                  <a:pt x="58" y="38"/>
                </a:cubicBezTo>
                <a:cubicBezTo>
                  <a:pt x="57" y="32"/>
                  <a:pt x="57" y="32"/>
                  <a:pt x="57" y="32"/>
                </a:cubicBezTo>
                <a:cubicBezTo>
                  <a:pt x="61" y="32"/>
                  <a:pt x="66" y="31"/>
                  <a:pt x="71" y="31"/>
                </a:cubicBezTo>
                <a:cubicBezTo>
                  <a:pt x="71" y="27"/>
                  <a:pt x="71" y="27"/>
                  <a:pt x="71" y="27"/>
                </a:cubicBezTo>
                <a:cubicBezTo>
                  <a:pt x="69" y="27"/>
                  <a:pt x="67" y="27"/>
                  <a:pt x="64" y="27"/>
                </a:cubicBezTo>
                <a:cubicBezTo>
                  <a:pt x="64" y="21"/>
                  <a:pt x="64" y="21"/>
                  <a:pt x="64" y="21"/>
                </a:cubicBezTo>
                <a:cubicBezTo>
                  <a:pt x="59" y="22"/>
                  <a:pt x="59" y="22"/>
                  <a:pt x="59" y="22"/>
                </a:cubicBezTo>
                <a:cubicBezTo>
                  <a:pt x="60" y="28"/>
                  <a:pt x="60" y="28"/>
                  <a:pt x="60" y="28"/>
                </a:cubicBezTo>
                <a:cubicBezTo>
                  <a:pt x="54" y="29"/>
                  <a:pt x="48" y="30"/>
                  <a:pt x="43" y="33"/>
                </a:cubicBezTo>
                <a:cubicBezTo>
                  <a:pt x="40" y="34"/>
                  <a:pt x="38" y="35"/>
                  <a:pt x="35" y="36"/>
                </a:cubicBezTo>
                <a:cubicBezTo>
                  <a:pt x="32" y="31"/>
                  <a:pt x="32" y="31"/>
                  <a:pt x="32" y="31"/>
                </a:cubicBezTo>
                <a:cubicBezTo>
                  <a:pt x="28" y="33"/>
                  <a:pt x="28" y="33"/>
                  <a:pt x="28" y="33"/>
                </a:cubicBezTo>
                <a:cubicBezTo>
                  <a:pt x="32" y="38"/>
                  <a:pt x="32" y="38"/>
                  <a:pt x="32" y="38"/>
                </a:cubicBezTo>
                <a:cubicBezTo>
                  <a:pt x="29" y="41"/>
                  <a:pt x="25" y="43"/>
                  <a:pt x="22" y="46"/>
                </a:cubicBezTo>
                <a:cubicBezTo>
                  <a:pt x="16" y="40"/>
                  <a:pt x="16" y="40"/>
                  <a:pt x="16" y="40"/>
                </a:cubicBezTo>
                <a:cubicBezTo>
                  <a:pt x="13" y="44"/>
                  <a:pt x="13" y="44"/>
                  <a:pt x="13" y="44"/>
                </a:cubicBezTo>
                <a:cubicBezTo>
                  <a:pt x="20" y="49"/>
                  <a:pt x="20" y="49"/>
                  <a:pt x="20" y="49"/>
                </a:cubicBezTo>
                <a:cubicBezTo>
                  <a:pt x="20" y="55"/>
                  <a:pt x="22" y="65"/>
                  <a:pt x="25" y="71"/>
                </a:cubicBezTo>
                <a:cubicBezTo>
                  <a:pt x="16" y="71"/>
                  <a:pt x="16" y="71"/>
                  <a:pt x="16" y="71"/>
                </a:cubicBezTo>
                <a:close/>
                <a:moveTo>
                  <a:pt x="36" y="54"/>
                </a:moveTo>
                <a:cubicBezTo>
                  <a:pt x="38" y="57"/>
                  <a:pt x="38" y="57"/>
                  <a:pt x="38" y="57"/>
                </a:cubicBezTo>
                <a:cubicBezTo>
                  <a:pt x="44" y="53"/>
                  <a:pt x="51" y="50"/>
                  <a:pt x="59" y="48"/>
                </a:cubicBezTo>
                <a:cubicBezTo>
                  <a:pt x="67" y="47"/>
                  <a:pt x="75" y="46"/>
                  <a:pt x="84" y="46"/>
                </a:cubicBezTo>
                <a:cubicBezTo>
                  <a:pt x="85" y="46"/>
                  <a:pt x="85" y="46"/>
                  <a:pt x="85" y="46"/>
                </a:cubicBezTo>
                <a:cubicBezTo>
                  <a:pt x="86" y="46"/>
                  <a:pt x="86" y="46"/>
                  <a:pt x="86" y="46"/>
                </a:cubicBezTo>
                <a:cubicBezTo>
                  <a:pt x="100" y="34"/>
                  <a:pt x="100" y="34"/>
                  <a:pt x="100" y="34"/>
                </a:cubicBezTo>
                <a:cubicBezTo>
                  <a:pt x="97" y="31"/>
                  <a:pt x="97" y="31"/>
                  <a:pt x="97" y="31"/>
                </a:cubicBezTo>
                <a:cubicBezTo>
                  <a:pt x="84" y="42"/>
                  <a:pt x="84" y="42"/>
                  <a:pt x="84" y="42"/>
                </a:cubicBezTo>
                <a:cubicBezTo>
                  <a:pt x="80" y="42"/>
                  <a:pt x="76" y="42"/>
                  <a:pt x="73" y="42"/>
                </a:cubicBezTo>
                <a:cubicBezTo>
                  <a:pt x="72" y="36"/>
                  <a:pt x="72" y="36"/>
                  <a:pt x="72" y="36"/>
                </a:cubicBezTo>
                <a:cubicBezTo>
                  <a:pt x="68" y="36"/>
                  <a:pt x="68" y="36"/>
                  <a:pt x="68" y="36"/>
                </a:cubicBezTo>
                <a:cubicBezTo>
                  <a:pt x="68" y="43"/>
                  <a:pt x="68" y="43"/>
                  <a:pt x="68" y="43"/>
                </a:cubicBezTo>
                <a:cubicBezTo>
                  <a:pt x="65" y="43"/>
                  <a:pt x="61" y="44"/>
                  <a:pt x="58" y="44"/>
                </a:cubicBezTo>
                <a:cubicBezTo>
                  <a:pt x="55" y="45"/>
                  <a:pt x="53" y="46"/>
                  <a:pt x="50" y="47"/>
                </a:cubicBezTo>
                <a:cubicBezTo>
                  <a:pt x="48" y="43"/>
                  <a:pt x="48" y="43"/>
                  <a:pt x="48" y="43"/>
                </a:cubicBezTo>
                <a:cubicBezTo>
                  <a:pt x="44" y="44"/>
                  <a:pt x="44" y="44"/>
                  <a:pt x="44" y="44"/>
                </a:cubicBezTo>
                <a:cubicBezTo>
                  <a:pt x="46" y="48"/>
                  <a:pt x="46" y="48"/>
                  <a:pt x="46" y="48"/>
                </a:cubicBezTo>
                <a:cubicBezTo>
                  <a:pt x="42" y="50"/>
                  <a:pt x="39" y="52"/>
                  <a:pt x="36" y="54"/>
                </a:cubicBezTo>
                <a:close/>
                <a:moveTo>
                  <a:pt x="49" y="63"/>
                </a:moveTo>
                <a:cubicBezTo>
                  <a:pt x="50" y="67"/>
                  <a:pt x="50" y="67"/>
                  <a:pt x="50" y="67"/>
                </a:cubicBezTo>
                <a:cubicBezTo>
                  <a:pt x="62" y="62"/>
                  <a:pt x="62" y="62"/>
                  <a:pt x="62" y="62"/>
                </a:cubicBezTo>
                <a:cubicBezTo>
                  <a:pt x="75" y="65"/>
                  <a:pt x="75" y="65"/>
                  <a:pt x="75" y="65"/>
                </a:cubicBezTo>
                <a:cubicBezTo>
                  <a:pt x="76" y="65"/>
                  <a:pt x="76" y="65"/>
                  <a:pt x="76" y="65"/>
                </a:cubicBezTo>
                <a:cubicBezTo>
                  <a:pt x="76" y="65"/>
                  <a:pt x="76" y="65"/>
                  <a:pt x="76" y="65"/>
                </a:cubicBezTo>
                <a:cubicBezTo>
                  <a:pt x="87" y="58"/>
                  <a:pt x="87" y="58"/>
                  <a:pt x="87" y="58"/>
                </a:cubicBezTo>
                <a:cubicBezTo>
                  <a:pt x="97" y="59"/>
                  <a:pt x="97" y="59"/>
                  <a:pt x="97" y="59"/>
                </a:cubicBezTo>
                <a:cubicBezTo>
                  <a:pt x="98" y="59"/>
                  <a:pt x="98" y="59"/>
                  <a:pt x="98" y="59"/>
                </a:cubicBezTo>
                <a:cubicBezTo>
                  <a:pt x="99" y="58"/>
                  <a:pt x="99" y="58"/>
                  <a:pt x="99" y="58"/>
                </a:cubicBezTo>
                <a:cubicBezTo>
                  <a:pt x="107" y="50"/>
                  <a:pt x="107" y="50"/>
                  <a:pt x="107" y="50"/>
                </a:cubicBezTo>
                <a:cubicBezTo>
                  <a:pt x="104" y="47"/>
                  <a:pt x="104" y="47"/>
                  <a:pt x="104" y="47"/>
                </a:cubicBezTo>
                <a:cubicBezTo>
                  <a:pt x="97" y="55"/>
                  <a:pt x="97" y="55"/>
                  <a:pt x="97" y="55"/>
                </a:cubicBezTo>
                <a:cubicBezTo>
                  <a:pt x="87" y="54"/>
                  <a:pt x="87" y="54"/>
                  <a:pt x="87" y="54"/>
                </a:cubicBezTo>
                <a:cubicBezTo>
                  <a:pt x="86" y="54"/>
                  <a:pt x="86" y="54"/>
                  <a:pt x="86" y="54"/>
                </a:cubicBezTo>
                <a:cubicBezTo>
                  <a:pt x="86" y="54"/>
                  <a:pt x="86" y="54"/>
                  <a:pt x="86" y="54"/>
                </a:cubicBezTo>
                <a:cubicBezTo>
                  <a:pt x="75" y="61"/>
                  <a:pt x="75" y="61"/>
                  <a:pt x="75" y="61"/>
                </a:cubicBezTo>
                <a:cubicBezTo>
                  <a:pt x="63" y="58"/>
                  <a:pt x="63" y="58"/>
                  <a:pt x="63" y="58"/>
                </a:cubicBezTo>
                <a:cubicBezTo>
                  <a:pt x="62" y="58"/>
                  <a:pt x="62" y="58"/>
                  <a:pt x="62" y="58"/>
                </a:cubicBezTo>
                <a:cubicBezTo>
                  <a:pt x="61" y="58"/>
                  <a:pt x="61" y="58"/>
                  <a:pt x="61" y="58"/>
                </a:cubicBezTo>
                <a:cubicBezTo>
                  <a:pt x="49" y="63"/>
                  <a:pt x="49" y="63"/>
                  <a:pt x="49" y="63"/>
                </a:cubicBezTo>
                <a:close/>
                <a:moveTo>
                  <a:pt x="13" y="29"/>
                </a:moveTo>
                <a:cubicBezTo>
                  <a:pt x="14" y="33"/>
                  <a:pt x="14" y="33"/>
                  <a:pt x="14" y="33"/>
                </a:cubicBezTo>
                <a:cubicBezTo>
                  <a:pt x="30" y="29"/>
                  <a:pt x="30" y="29"/>
                  <a:pt x="30" y="29"/>
                </a:cubicBezTo>
                <a:cubicBezTo>
                  <a:pt x="31" y="29"/>
                  <a:pt x="31" y="29"/>
                  <a:pt x="31" y="29"/>
                </a:cubicBezTo>
                <a:cubicBezTo>
                  <a:pt x="31" y="28"/>
                  <a:pt x="31" y="28"/>
                  <a:pt x="31" y="28"/>
                </a:cubicBezTo>
                <a:cubicBezTo>
                  <a:pt x="37" y="20"/>
                  <a:pt x="37" y="20"/>
                  <a:pt x="37" y="20"/>
                </a:cubicBezTo>
                <a:cubicBezTo>
                  <a:pt x="47" y="22"/>
                  <a:pt x="47" y="22"/>
                  <a:pt x="47" y="22"/>
                </a:cubicBezTo>
                <a:cubicBezTo>
                  <a:pt x="48" y="22"/>
                  <a:pt x="48" y="22"/>
                  <a:pt x="48" y="22"/>
                </a:cubicBezTo>
                <a:cubicBezTo>
                  <a:pt x="48" y="22"/>
                  <a:pt x="48" y="22"/>
                  <a:pt x="48" y="22"/>
                </a:cubicBezTo>
                <a:cubicBezTo>
                  <a:pt x="61" y="17"/>
                  <a:pt x="61" y="17"/>
                  <a:pt x="61" y="17"/>
                </a:cubicBezTo>
                <a:cubicBezTo>
                  <a:pt x="67" y="20"/>
                  <a:pt x="67" y="20"/>
                  <a:pt x="67" y="20"/>
                </a:cubicBezTo>
                <a:cubicBezTo>
                  <a:pt x="68" y="21"/>
                  <a:pt x="68" y="21"/>
                  <a:pt x="68" y="21"/>
                </a:cubicBezTo>
                <a:cubicBezTo>
                  <a:pt x="69" y="21"/>
                  <a:pt x="69" y="21"/>
                  <a:pt x="69" y="21"/>
                </a:cubicBezTo>
                <a:cubicBezTo>
                  <a:pt x="77" y="18"/>
                  <a:pt x="77" y="18"/>
                  <a:pt x="77" y="18"/>
                </a:cubicBezTo>
                <a:cubicBezTo>
                  <a:pt x="81" y="23"/>
                  <a:pt x="81" y="23"/>
                  <a:pt x="81" y="23"/>
                </a:cubicBezTo>
                <a:cubicBezTo>
                  <a:pt x="84" y="20"/>
                  <a:pt x="84" y="20"/>
                  <a:pt x="84" y="20"/>
                </a:cubicBezTo>
                <a:cubicBezTo>
                  <a:pt x="79" y="15"/>
                  <a:pt x="79" y="15"/>
                  <a:pt x="79" y="15"/>
                </a:cubicBezTo>
                <a:cubicBezTo>
                  <a:pt x="78" y="14"/>
                  <a:pt x="78" y="14"/>
                  <a:pt x="78" y="14"/>
                </a:cubicBezTo>
                <a:cubicBezTo>
                  <a:pt x="77" y="14"/>
                  <a:pt x="77" y="14"/>
                  <a:pt x="77" y="14"/>
                </a:cubicBezTo>
                <a:cubicBezTo>
                  <a:pt x="69" y="16"/>
                  <a:pt x="69" y="16"/>
                  <a:pt x="69" y="16"/>
                </a:cubicBezTo>
                <a:cubicBezTo>
                  <a:pt x="63" y="13"/>
                  <a:pt x="63" y="13"/>
                  <a:pt x="63" y="13"/>
                </a:cubicBezTo>
                <a:cubicBezTo>
                  <a:pt x="62" y="12"/>
                  <a:pt x="62" y="12"/>
                  <a:pt x="62" y="12"/>
                </a:cubicBezTo>
                <a:cubicBezTo>
                  <a:pt x="61" y="12"/>
                  <a:pt x="61" y="12"/>
                  <a:pt x="61" y="12"/>
                </a:cubicBezTo>
                <a:cubicBezTo>
                  <a:pt x="48" y="17"/>
                  <a:pt x="48" y="17"/>
                  <a:pt x="48" y="17"/>
                </a:cubicBezTo>
                <a:cubicBezTo>
                  <a:pt x="37" y="15"/>
                  <a:pt x="37" y="15"/>
                  <a:pt x="37" y="15"/>
                </a:cubicBezTo>
                <a:cubicBezTo>
                  <a:pt x="35" y="15"/>
                  <a:pt x="35" y="15"/>
                  <a:pt x="35" y="15"/>
                </a:cubicBezTo>
                <a:cubicBezTo>
                  <a:pt x="35" y="16"/>
                  <a:pt x="35" y="16"/>
                  <a:pt x="35" y="16"/>
                </a:cubicBezTo>
                <a:cubicBezTo>
                  <a:pt x="28" y="25"/>
                  <a:pt x="28" y="25"/>
                  <a:pt x="28" y="25"/>
                </a:cubicBezTo>
                <a:lnTo>
                  <a:pt x="13" y="29"/>
                </a:lnTo>
                <a:close/>
              </a:path>
            </a:pathLst>
          </a:custGeom>
          <a:solidFill>
            <a:schemeClr val="bg1"/>
          </a:solidFill>
          <a:ln>
            <a:noFill/>
          </a:ln>
        </p:spPr>
        <p:txBody>
          <a:bodyPr vert="horz" wrap="square" lIns="67391" tIns="33696" rIns="67391" bIns="33696" numCol="1" anchor="t" anchorCtr="0" compatLnSpc="1"/>
          <a:lstStyle/>
          <a:p>
            <a:endParaRPr lang="zh-CN" altLang="en-US">
              <a:cs typeface="+mn-ea"/>
              <a:sym typeface="+mn-lt"/>
            </a:endParaRPr>
          </a:p>
        </p:txBody>
      </p:sp>
      <p:sp>
        <p:nvSpPr>
          <p:cNvPr id="16" name="文本框 24"/>
          <p:cNvSpPr txBox="1"/>
          <p:nvPr/>
        </p:nvSpPr>
        <p:spPr>
          <a:xfrm>
            <a:off x="1072093" y="893245"/>
            <a:ext cx="2801663" cy="1126032"/>
          </a:xfrm>
          <a:prstGeom prst="rect">
            <a:avLst/>
          </a:prstGeom>
          <a:noFill/>
        </p:spPr>
        <p:txBody>
          <a:bodyPr wrap="square" lIns="67391" tIns="33696" rIns="67391" bIns="33696" rtlCol="0">
            <a:spAutoFit/>
          </a:bodyPr>
          <a:lstStyle/>
          <a:p>
            <a:pPr>
              <a:lnSpc>
                <a:spcPct val="125000"/>
              </a:lnSpc>
            </a:pPr>
            <a:r>
              <a:rPr lang="zh-CN" altLang="en-US" sz="1100" dirty="0">
                <a:cs typeface="+mn-ea"/>
                <a:sym typeface="+mn-lt"/>
              </a:rPr>
              <a:t>输入文字信息输入文字信息</a:t>
            </a:r>
          </a:p>
          <a:p>
            <a:pPr>
              <a:lnSpc>
                <a:spcPct val="125000"/>
              </a:lnSpc>
            </a:pPr>
            <a:r>
              <a:rPr lang="zh-CN" altLang="en-US" sz="1100" dirty="0">
                <a:cs typeface="+mn-ea"/>
                <a:sym typeface="+mn-lt"/>
              </a:rPr>
              <a:t>输入文字信息</a:t>
            </a:r>
          </a:p>
          <a:p>
            <a:pPr>
              <a:lnSpc>
                <a:spcPct val="125000"/>
              </a:lnSpc>
            </a:pPr>
            <a:r>
              <a:rPr lang="zh-CN" altLang="en-US" sz="1100" dirty="0">
                <a:cs typeface="+mn-ea"/>
                <a:sym typeface="+mn-lt"/>
              </a:rPr>
              <a:t>输入文字信息</a:t>
            </a:r>
          </a:p>
          <a:p>
            <a:pPr>
              <a:lnSpc>
                <a:spcPct val="125000"/>
              </a:lnSpc>
            </a:pPr>
            <a:r>
              <a:rPr lang="zh-CN" altLang="en-US" sz="1100" dirty="0">
                <a:cs typeface="+mn-ea"/>
                <a:sym typeface="+mn-lt"/>
              </a:rPr>
              <a:t>输入文字信息</a:t>
            </a:r>
          </a:p>
          <a:p>
            <a:pPr>
              <a:lnSpc>
                <a:spcPct val="125000"/>
              </a:lnSpc>
            </a:pPr>
            <a:endParaRPr lang="zh-CN" altLang="en-US" sz="1100" dirty="0">
              <a:cs typeface="+mn-ea"/>
              <a:sym typeface="+mn-lt"/>
            </a:endParaRPr>
          </a:p>
        </p:txBody>
      </p:sp>
      <p:sp>
        <p:nvSpPr>
          <p:cNvPr id="17" name="文本框 25"/>
          <p:cNvSpPr txBox="1"/>
          <p:nvPr/>
        </p:nvSpPr>
        <p:spPr>
          <a:xfrm>
            <a:off x="5052676" y="916112"/>
            <a:ext cx="2876356" cy="1126032"/>
          </a:xfrm>
          <a:prstGeom prst="rect">
            <a:avLst/>
          </a:prstGeom>
          <a:noFill/>
        </p:spPr>
        <p:txBody>
          <a:bodyPr wrap="square" lIns="67391" tIns="33696" rIns="67391" bIns="33696" rtlCol="0">
            <a:spAutoFit/>
          </a:bodyPr>
          <a:lstStyle/>
          <a:p>
            <a:pPr algn="r">
              <a:lnSpc>
                <a:spcPct val="125000"/>
              </a:lnSpc>
            </a:pPr>
            <a:r>
              <a:rPr lang="zh-CN" altLang="en-US" sz="1100" dirty="0">
                <a:cs typeface="+mn-ea"/>
                <a:sym typeface="+mn-lt"/>
              </a:rPr>
              <a:t>输入文字信息输入文字信息</a:t>
            </a:r>
          </a:p>
          <a:p>
            <a:pPr algn="r">
              <a:lnSpc>
                <a:spcPct val="125000"/>
              </a:lnSpc>
            </a:pPr>
            <a:r>
              <a:rPr lang="zh-CN" altLang="en-US" sz="1100" dirty="0">
                <a:cs typeface="+mn-ea"/>
                <a:sym typeface="+mn-lt"/>
              </a:rPr>
              <a:t>输入文字信息</a:t>
            </a:r>
          </a:p>
          <a:p>
            <a:pPr algn="r">
              <a:lnSpc>
                <a:spcPct val="125000"/>
              </a:lnSpc>
            </a:pPr>
            <a:r>
              <a:rPr lang="zh-CN" altLang="en-US" sz="1100" dirty="0">
                <a:cs typeface="+mn-ea"/>
                <a:sym typeface="+mn-lt"/>
              </a:rPr>
              <a:t>输入文字信息</a:t>
            </a:r>
          </a:p>
          <a:p>
            <a:pPr algn="r">
              <a:lnSpc>
                <a:spcPct val="125000"/>
              </a:lnSpc>
            </a:pPr>
            <a:r>
              <a:rPr lang="zh-CN" altLang="en-US" sz="1100" dirty="0">
                <a:cs typeface="+mn-ea"/>
                <a:sym typeface="+mn-lt"/>
              </a:rPr>
              <a:t>输入文字信息</a:t>
            </a:r>
          </a:p>
          <a:p>
            <a:pPr algn="r">
              <a:lnSpc>
                <a:spcPct val="125000"/>
              </a:lnSpc>
            </a:pPr>
            <a:endParaRPr lang="zh-CN" altLang="en-US" sz="1100" dirty="0">
              <a:cs typeface="+mn-ea"/>
              <a:sym typeface="+mn-lt"/>
            </a:endParaRPr>
          </a:p>
        </p:txBody>
      </p:sp>
      <p:sp>
        <p:nvSpPr>
          <p:cNvPr id="18" name="文本框 26"/>
          <p:cNvSpPr txBox="1"/>
          <p:nvPr/>
        </p:nvSpPr>
        <p:spPr>
          <a:xfrm>
            <a:off x="5201221" y="3093802"/>
            <a:ext cx="2725912" cy="1126032"/>
          </a:xfrm>
          <a:prstGeom prst="rect">
            <a:avLst/>
          </a:prstGeom>
          <a:noFill/>
        </p:spPr>
        <p:txBody>
          <a:bodyPr wrap="square" lIns="67391" tIns="33696" rIns="67391" bIns="33696" rtlCol="0">
            <a:spAutoFit/>
          </a:bodyPr>
          <a:lstStyle/>
          <a:p>
            <a:pPr algn="r">
              <a:lnSpc>
                <a:spcPct val="125000"/>
              </a:lnSpc>
            </a:pPr>
            <a:r>
              <a:rPr lang="zh-CN" altLang="en-US" sz="1100" dirty="0">
                <a:cs typeface="+mn-ea"/>
                <a:sym typeface="+mn-lt"/>
              </a:rPr>
              <a:t>输入文字信息输入文字信息</a:t>
            </a:r>
          </a:p>
          <a:p>
            <a:pPr algn="r">
              <a:lnSpc>
                <a:spcPct val="125000"/>
              </a:lnSpc>
            </a:pPr>
            <a:r>
              <a:rPr lang="zh-CN" altLang="en-US" sz="1100" dirty="0">
                <a:cs typeface="+mn-ea"/>
                <a:sym typeface="+mn-lt"/>
              </a:rPr>
              <a:t>输入文字信息</a:t>
            </a:r>
          </a:p>
          <a:p>
            <a:pPr algn="r">
              <a:lnSpc>
                <a:spcPct val="125000"/>
              </a:lnSpc>
            </a:pPr>
            <a:r>
              <a:rPr lang="zh-CN" altLang="en-US" sz="1100" dirty="0">
                <a:cs typeface="+mn-ea"/>
                <a:sym typeface="+mn-lt"/>
              </a:rPr>
              <a:t>输入文字信息</a:t>
            </a:r>
          </a:p>
          <a:p>
            <a:pPr algn="r">
              <a:lnSpc>
                <a:spcPct val="125000"/>
              </a:lnSpc>
            </a:pPr>
            <a:r>
              <a:rPr lang="zh-CN" altLang="en-US" sz="1100" dirty="0">
                <a:cs typeface="+mn-ea"/>
                <a:sym typeface="+mn-lt"/>
              </a:rPr>
              <a:t>输入文字信息</a:t>
            </a:r>
          </a:p>
          <a:p>
            <a:pPr algn="r">
              <a:lnSpc>
                <a:spcPct val="125000"/>
              </a:lnSpc>
            </a:pPr>
            <a:endParaRPr lang="zh-CN" altLang="en-US" sz="1100" dirty="0">
              <a:cs typeface="+mn-ea"/>
              <a:sym typeface="+mn-lt"/>
            </a:endParaRPr>
          </a:p>
        </p:txBody>
      </p:sp>
      <p:sp>
        <p:nvSpPr>
          <p:cNvPr id="19" name="文本框 27"/>
          <p:cNvSpPr txBox="1"/>
          <p:nvPr/>
        </p:nvSpPr>
        <p:spPr>
          <a:xfrm>
            <a:off x="1070196" y="3070073"/>
            <a:ext cx="2803560" cy="1126032"/>
          </a:xfrm>
          <a:prstGeom prst="rect">
            <a:avLst/>
          </a:prstGeom>
          <a:noFill/>
        </p:spPr>
        <p:txBody>
          <a:bodyPr wrap="square" lIns="67391" tIns="33696" rIns="67391" bIns="33696" rtlCol="0">
            <a:spAutoFit/>
          </a:bodyPr>
          <a:lstStyle/>
          <a:p>
            <a:pPr>
              <a:lnSpc>
                <a:spcPct val="125000"/>
              </a:lnSpc>
            </a:pPr>
            <a:r>
              <a:rPr lang="zh-CN" altLang="en-US" sz="1100" dirty="0">
                <a:cs typeface="+mn-ea"/>
                <a:sym typeface="+mn-lt"/>
              </a:rPr>
              <a:t>输入文字信息输入文字信息</a:t>
            </a:r>
          </a:p>
          <a:p>
            <a:pPr>
              <a:lnSpc>
                <a:spcPct val="125000"/>
              </a:lnSpc>
            </a:pPr>
            <a:r>
              <a:rPr lang="zh-CN" altLang="en-US" sz="1100" dirty="0">
                <a:cs typeface="+mn-ea"/>
                <a:sym typeface="+mn-lt"/>
              </a:rPr>
              <a:t>输入文字信息</a:t>
            </a:r>
          </a:p>
          <a:p>
            <a:pPr>
              <a:lnSpc>
                <a:spcPct val="125000"/>
              </a:lnSpc>
            </a:pPr>
            <a:r>
              <a:rPr lang="zh-CN" altLang="en-US" sz="1100" dirty="0">
                <a:cs typeface="+mn-ea"/>
                <a:sym typeface="+mn-lt"/>
              </a:rPr>
              <a:t>输入文字信息</a:t>
            </a:r>
          </a:p>
          <a:p>
            <a:pPr>
              <a:lnSpc>
                <a:spcPct val="125000"/>
              </a:lnSpc>
            </a:pPr>
            <a:r>
              <a:rPr lang="zh-CN" altLang="en-US" sz="1100" dirty="0">
                <a:cs typeface="+mn-ea"/>
                <a:sym typeface="+mn-lt"/>
              </a:rPr>
              <a:t>输入文字信息</a:t>
            </a:r>
          </a:p>
          <a:p>
            <a:pPr>
              <a:lnSpc>
                <a:spcPct val="125000"/>
              </a:lnSpc>
            </a:pPr>
            <a:endParaRPr lang="zh-CN" altLang="en-US" sz="1100" dirty="0">
              <a:cs typeface="+mn-ea"/>
              <a:sym typeface="+mn-lt"/>
            </a:endParaRPr>
          </a:p>
        </p:txBody>
      </p:sp>
      <p:sp>
        <p:nvSpPr>
          <p:cNvPr id="22" name="矩形 21"/>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3673"/>
    </mc:Choice>
    <mc:Fallback xmlns="">
      <p:transition spd="slow" advTm="3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8" fill="hold" grpId="0" nodeType="withEffect">
                                  <p:stCondLst>
                                    <p:cond delay="30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par>
                                <p:cTn id="20" presetID="22" presetClass="entr" presetSubtype="2"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1000"/>
                                        <p:tgtEl>
                                          <p:spTgt spid="11"/>
                                        </p:tgtEl>
                                      </p:cBhvr>
                                    </p:animEffect>
                                  </p:childTnLst>
                                </p:cTn>
                              </p:par>
                              <p:par>
                                <p:cTn id="23" presetID="22" presetClass="entr" presetSubtype="2" fill="hold" grpId="0" nodeType="withEffect">
                                  <p:stCondLst>
                                    <p:cond delay="70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par>
                                <p:cTn id="26" presetID="22" presetClass="entr" presetSubtype="2"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wipe(right)">
                                      <p:cBhvr>
                                        <p:cTn id="28" dur="500"/>
                                        <p:tgtEl>
                                          <p:spTgt spid="15"/>
                                        </p:tgtEl>
                                      </p:cBhvr>
                                    </p:animEffect>
                                  </p:childTnLst>
                                </p:cTn>
                              </p:par>
                              <p:par>
                                <p:cTn id="29" presetID="22" presetClass="entr" presetSubtype="2" fill="hold" grpId="0" nodeType="withEffect">
                                  <p:stCondLst>
                                    <p:cond delay="110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par>
                                <p:cTn id="32" presetID="22" presetClass="entr" presetSubtype="2" fill="hold" grpId="0" nodeType="withEffect">
                                  <p:stCondLst>
                                    <p:cond delay="110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par>
                                <p:cTn id="35" presetID="10" presetClass="entr" presetSubtype="0" fill="hold" grpId="0" nodeType="withEffect">
                                  <p:stCondLst>
                                    <p:cond delay="16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22" presetClass="entr" presetSubtype="2" fill="hold" grpId="0" nodeType="withEffect">
                                  <p:stCondLst>
                                    <p:cond delay="1500"/>
                                  </p:stCondLst>
                                  <p:childTnLst>
                                    <p:set>
                                      <p:cBhvr>
                                        <p:cTn id="39" dur="1" fill="hold">
                                          <p:stCondLst>
                                            <p:cond delay="0"/>
                                          </p:stCondLst>
                                        </p:cTn>
                                        <p:tgtEl>
                                          <p:spTgt spid="5"/>
                                        </p:tgtEl>
                                        <p:attrNameLst>
                                          <p:attrName>style.visibility</p:attrName>
                                        </p:attrNameLst>
                                      </p:cBhvr>
                                      <p:to>
                                        <p:strVal val="visible"/>
                                      </p:to>
                                    </p:set>
                                    <p:animEffect transition="in" filter="wipe(right)">
                                      <p:cBhvr>
                                        <p:cTn id="40" dur="500"/>
                                        <p:tgtEl>
                                          <p:spTgt spid="5"/>
                                        </p:tgtEl>
                                      </p:cBhvr>
                                    </p:animEffect>
                                  </p:childTnLst>
                                </p:cTn>
                              </p:par>
                              <p:par>
                                <p:cTn id="41" presetID="10" presetClass="entr" presetSubtype="0" fill="hold" grpId="0" nodeType="withEffect">
                                  <p:stCondLst>
                                    <p:cond delay="22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22" presetClass="entr" presetSubtype="8" fill="hold" grpId="0" nodeType="withEffect">
                                  <p:stCondLst>
                                    <p:cond delay="200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par>
                                <p:cTn id="47" presetID="10" presetClass="entr" presetSubtype="0" fill="hold" grpId="0" nodeType="withEffect">
                                  <p:stCondLst>
                                    <p:cond delay="30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22" presetClass="entr" presetSubtype="2" fill="hold" grpId="0" nodeType="withEffect">
                                  <p:stCondLst>
                                    <p:cond delay="2800"/>
                                  </p:stCondLst>
                                  <p:childTnLst>
                                    <p:set>
                                      <p:cBhvr>
                                        <p:cTn id="51" dur="1" fill="hold">
                                          <p:stCondLst>
                                            <p:cond delay="0"/>
                                          </p:stCondLst>
                                        </p:cTn>
                                        <p:tgtEl>
                                          <p:spTgt spid="3"/>
                                        </p:tgtEl>
                                        <p:attrNameLst>
                                          <p:attrName>style.visibility</p:attrName>
                                        </p:attrNameLst>
                                      </p:cBhvr>
                                      <p:to>
                                        <p:strVal val="visible"/>
                                      </p:to>
                                    </p:set>
                                    <p:animEffect transition="in" filter="wipe(right)">
                                      <p:cBhvr>
                                        <p:cTn id="52" dur="500"/>
                                        <p:tgtEl>
                                          <p:spTgt spid="3"/>
                                        </p:tgtEl>
                                      </p:cBhvr>
                                    </p:animEffect>
                                  </p:childTnLst>
                                </p:cTn>
                              </p:par>
                              <p:par>
                                <p:cTn id="53" presetID="10" presetClass="entr" presetSubtype="0" fill="hold" grpId="0" nodeType="withEffect">
                                  <p:stCondLst>
                                    <p:cond delay="260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22" presetClass="entr" presetSubtype="8" fill="hold" grpId="0" nodeType="withEffect">
                                  <p:stCondLst>
                                    <p:cond delay="2500"/>
                                  </p:stCondLst>
                                  <p:childTnLst>
                                    <p:set>
                                      <p:cBhvr>
                                        <p:cTn id="57" dur="1" fill="hold">
                                          <p:stCondLst>
                                            <p:cond delay="0"/>
                                          </p:stCondLst>
                                        </p:cTn>
                                        <p:tgtEl>
                                          <p:spTgt spid="2"/>
                                        </p:tgtEl>
                                        <p:attrNameLst>
                                          <p:attrName>style.visibility</p:attrName>
                                        </p:attrNameLst>
                                      </p:cBhvr>
                                      <p:to>
                                        <p:strVal val="visible"/>
                                      </p:to>
                                    </p:set>
                                    <p:animEffect transition="in" filter="wipe(left)">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2" grpId="0" animBg="1"/>
      <p:bldP spid="13" grpId="0" animBg="1"/>
      <p:bldP spid="14" grpId="0" animBg="1"/>
      <p:bldP spid="15" grpId="0" animBg="1"/>
      <p:bldP spid="16" grpId="0"/>
      <p:bldP spid="17" grpId="0"/>
      <p:bldP spid="18" grpId="0"/>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66"/>
          <p:cNvGrpSpPr/>
          <p:nvPr/>
        </p:nvGrpSpPr>
        <p:grpSpPr bwMode="auto">
          <a:xfrm>
            <a:off x="389460" y="966498"/>
            <a:ext cx="4383931" cy="3670561"/>
            <a:chOff x="720" y="839"/>
            <a:chExt cx="3740" cy="3146"/>
          </a:xfrm>
          <a:solidFill>
            <a:schemeClr val="bg1">
              <a:lumMod val="75000"/>
            </a:schemeClr>
          </a:solidFill>
        </p:grpSpPr>
        <p:sp>
          <p:nvSpPr>
            <p:cNvPr id="3"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7"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8"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9"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0"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1"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2"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3"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4"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5"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6"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7"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8"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19"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0"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1"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2"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2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3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3"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4"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4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5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sp>
          <p:nvSpPr>
            <p:cNvPr id="6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95000"/>
                </a:schemeClr>
              </a:solidFill>
              <a:prstDash val="solid"/>
              <a:round/>
            </a:ln>
          </p:spPr>
          <p:txBody>
            <a:bodyPr/>
            <a:lstStyle/>
            <a:p>
              <a:pPr defTabSz="898525">
                <a:defRPr/>
              </a:pPr>
              <a:endParaRPr lang="zh-CN" altLang="en-US" sz="1800">
                <a:solidFill>
                  <a:prstClr val="black"/>
                </a:solidFill>
                <a:cs typeface="+mn-ea"/>
                <a:sym typeface="+mn-lt"/>
              </a:endParaRPr>
            </a:p>
          </p:txBody>
        </p:sp>
      </p:grpSp>
      <p:sp>
        <p:nvSpPr>
          <p:cNvPr id="65" name="Freeform 78"/>
          <p:cNvSpPr/>
          <p:nvPr/>
        </p:nvSpPr>
        <p:spPr bwMode="gray">
          <a:xfrm>
            <a:off x="3282385" y="3860009"/>
            <a:ext cx="661106" cy="560035"/>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2E97BC"/>
          </a:solidFill>
          <a:ln w="12700">
            <a:solidFill>
              <a:srgbClr val="FFFFFF"/>
            </a:solidFill>
            <a:prstDash val="solid"/>
            <a:round/>
          </a:ln>
          <a:effectLst>
            <a:outerShdw blurRad="50800" dist="38100" dir="5400000" algn="t" rotWithShape="0">
              <a:prstClr val="black">
                <a:alpha val="40000"/>
              </a:prstClr>
            </a:outerShdw>
          </a:effectLst>
        </p:spPr>
        <p:txBody>
          <a:bodyPr lIns="67379" tIns="33690" rIns="67379" bIns="33690"/>
          <a:lstStyle/>
          <a:p>
            <a:pPr defTabSz="898525">
              <a:defRPr/>
            </a:pPr>
            <a:endParaRPr lang="zh-CN" altLang="en-US" sz="1800">
              <a:solidFill>
                <a:prstClr val="black"/>
              </a:solidFill>
              <a:cs typeface="+mn-ea"/>
              <a:sym typeface="+mn-lt"/>
            </a:endParaRPr>
          </a:p>
        </p:txBody>
      </p:sp>
      <p:sp>
        <p:nvSpPr>
          <p:cNvPr id="66" name="Freeform 92"/>
          <p:cNvSpPr/>
          <p:nvPr/>
        </p:nvSpPr>
        <p:spPr bwMode="gray">
          <a:xfrm>
            <a:off x="3590668" y="2562598"/>
            <a:ext cx="577882" cy="38619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2E97BC"/>
          </a:solidFill>
          <a:ln w="12700">
            <a:solidFill>
              <a:srgbClr val="FFFFFF"/>
            </a:solidFill>
            <a:prstDash val="solid"/>
            <a:round/>
          </a:ln>
          <a:effectLst>
            <a:outerShdw blurRad="50800" dist="38100" dir="5400000" algn="t" rotWithShape="0">
              <a:prstClr val="black">
                <a:alpha val="40000"/>
              </a:prstClr>
            </a:outerShdw>
          </a:effectLst>
        </p:spPr>
        <p:txBody>
          <a:bodyPr lIns="67379" tIns="33690" rIns="67379" bIns="33690"/>
          <a:lstStyle/>
          <a:p>
            <a:pPr defTabSz="898525">
              <a:defRPr/>
            </a:pPr>
            <a:endParaRPr lang="zh-CN" altLang="en-US" sz="1800">
              <a:solidFill>
                <a:prstClr val="black"/>
              </a:solidFill>
              <a:cs typeface="+mn-ea"/>
              <a:sym typeface="+mn-lt"/>
            </a:endParaRPr>
          </a:p>
        </p:txBody>
      </p:sp>
      <p:sp>
        <p:nvSpPr>
          <p:cNvPr id="67" name="Freeform 100"/>
          <p:cNvSpPr/>
          <p:nvPr/>
        </p:nvSpPr>
        <p:spPr bwMode="gray">
          <a:xfrm>
            <a:off x="3815726" y="1969893"/>
            <a:ext cx="504034" cy="500532"/>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2E97BC"/>
          </a:solidFill>
          <a:ln w="12700">
            <a:solidFill>
              <a:srgbClr val="FFFFFF"/>
            </a:solidFill>
            <a:prstDash val="solid"/>
            <a:round/>
          </a:ln>
          <a:effectLst>
            <a:outerShdw blurRad="50800" dist="38100" dir="5400000" algn="t" rotWithShape="0">
              <a:prstClr val="black">
                <a:alpha val="40000"/>
              </a:prstClr>
            </a:outerShdw>
          </a:effectLst>
        </p:spPr>
        <p:txBody>
          <a:bodyPr lIns="67379" tIns="33690" rIns="67379" bIns="33690"/>
          <a:lstStyle/>
          <a:p>
            <a:pPr defTabSz="898525">
              <a:defRPr/>
            </a:pPr>
            <a:endParaRPr lang="zh-CN" altLang="en-US" sz="1800">
              <a:solidFill>
                <a:prstClr val="black"/>
              </a:solidFill>
              <a:cs typeface="+mn-ea"/>
              <a:sym typeface="+mn-lt"/>
            </a:endParaRPr>
          </a:p>
        </p:txBody>
      </p:sp>
      <p:sp>
        <p:nvSpPr>
          <p:cNvPr id="68" name="Freeform 82"/>
          <p:cNvSpPr/>
          <p:nvPr/>
        </p:nvSpPr>
        <p:spPr bwMode="gray">
          <a:xfrm>
            <a:off x="3938896" y="3227638"/>
            <a:ext cx="331725" cy="371023"/>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2E97BC"/>
          </a:solidFill>
          <a:ln w="12700">
            <a:solidFill>
              <a:srgbClr val="FFFFFF"/>
            </a:solidFill>
            <a:prstDash val="solid"/>
            <a:round/>
          </a:ln>
          <a:effectLst>
            <a:outerShdw blurRad="50800" dist="38100" dir="5400000" algn="t" rotWithShape="0">
              <a:prstClr val="black">
                <a:alpha val="40000"/>
              </a:prstClr>
            </a:outerShdw>
          </a:effectLst>
        </p:spPr>
        <p:txBody>
          <a:bodyPr lIns="67379" tIns="33690" rIns="67379" bIns="33690"/>
          <a:lstStyle/>
          <a:p>
            <a:pPr defTabSz="898525">
              <a:defRPr/>
            </a:pPr>
            <a:endParaRPr lang="zh-CN" altLang="en-US" sz="1800">
              <a:solidFill>
                <a:prstClr val="black"/>
              </a:solidFill>
              <a:cs typeface="+mn-ea"/>
              <a:sym typeface="+mn-lt"/>
            </a:endParaRPr>
          </a:p>
        </p:txBody>
      </p:sp>
      <p:cxnSp>
        <p:nvCxnSpPr>
          <p:cNvPr id="69" name="直接连接符 68"/>
          <p:cNvCxnSpPr/>
          <p:nvPr/>
        </p:nvCxnSpPr>
        <p:spPr>
          <a:xfrm>
            <a:off x="4259057" y="2284331"/>
            <a:ext cx="186375" cy="1825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445433" y="2466925"/>
            <a:ext cx="16625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101447" y="2658793"/>
            <a:ext cx="186375" cy="1825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287823" y="2841387"/>
            <a:ext cx="182017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211919" y="3329145"/>
            <a:ext cx="233512" cy="1505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445433" y="3329144"/>
            <a:ext cx="16625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725468" y="4175614"/>
            <a:ext cx="186375" cy="1825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911842" y="4358208"/>
            <a:ext cx="21125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4948998" y="2167340"/>
            <a:ext cx="1059404" cy="252704"/>
          </a:xfrm>
          <a:prstGeom prst="rect">
            <a:avLst/>
          </a:prstGeom>
        </p:spPr>
        <p:txBody>
          <a:bodyPr wrap="none" lIns="67379" tIns="33690" rIns="67379" bIns="33690">
            <a:spAutoFit/>
          </a:bodyPr>
          <a:lstStyle/>
          <a:p>
            <a:pPr defTabSz="898525">
              <a:defRPr/>
            </a:pPr>
            <a:r>
              <a:rPr lang="zh-CN" altLang="en-US" sz="1200" dirty="0">
                <a:solidFill>
                  <a:prstClr val="black">
                    <a:lumMod val="85000"/>
                    <a:lumOff val="15000"/>
                  </a:prstClr>
                </a:solidFill>
                <a:cs typeface="+mn-ea"/>
                <a:sym typeface="+mn-lt"/>
              </a:rPr>
              <a:t>点击添加文本</a:t>
            </a:r>
          </a:p>
        </p:txBody>
      </p:sp>
      <p:sp>
        <p:nvSpPr>
          <p:cNvPr id="78" name="矩形 77"/>
          <p:cNvSpPr/>
          <p:nvPr/>
        </p:nvSpPr>
        <p:spPr>
          <a:xfrm>
            <a:off x="4948998" y="2590458"/>
            <a:ext cx="1059404" cy="252704"/>
          </a:xfrm>
          <a:prstGeom prst="rect">
            <a:avLst/>
          </a:prstGeom>
        </p:spPr>
        <p:txBody>
          <a:bodyPr wrap="none" lIns="67379" tIns="33690" rIns="67379" bIns="33690">
            <a:spAutoFit/>
          </a:bodyPr>
          <a:lstStyle/>
          <a:p>
            <a:pPr defTabSz="898525">
              <a:defRPr/>
            </a:pPr>
            <a:r>
              <a:rPr lang="zh-CN" altLang="en-US" sz="1200">
                <a:solidFill>
                  <a:prstClr val="black">
                    <a:lumMod val="85000"/>
                    <a:lumOff val="15000"/>
                  </a:prstClr>
                </a:solidFill>
                <a:cs typeface="+mn-ea"/>
                <a:sym typeface="+mn-lt"/>
              </a:rPr>
              <a:t>点击添加文本</a:t>
            </a:r>
          </a:p>
        </p:txBody>
      </p:sp>
      <p:sp>
        <p:nvSpPr>
          <p:cNvPr id="79" name="矩形 78"/>
          <p:cNvSpPr/>
          <p:nvPr/>
        </p:nvSpPr>
        <p:spPr>
          <a:xfrm>
            <a:off x="4948998" y="3079525"/>
            <a:ext cx="1059404" cy="252704"/>
          </a:xfrm>
          <a:prstGeom prst="rect">
            <a:avLst/>
          </a:prstGeom>
        </p:spPr>
        <p:txBody>
          <a:bodyPr wrap="none" lIns="67379" tIns="33690" rIns="67379" bIns="33690">
            <a:spAutoFit/>
          </a:bodyPr>
          <a:lstStyle/>
          <a:p>
            <a:pPr defTabSz="898525">
              <a:defRPr/>
            </a:pPr>
            <a:r>
              <a:rPr lang="zh-CN" altLang="en-US" sz="1200">
                <a:solidFill>
                  <a:prstClr val="black">
                    <a:lumMod val="85000"/>
                    <a:lumOff val="15000"/>
                  </a:prstClr>
                </a:solidFill>
                <a:cs typeface="+mn-ea"/>
                <a:sym typeface="+mn-lt"/>
              </a:rPr>
              <a:t>点击添加文本</a:t>
            </a:r>
          </a:p>
        </p:txBody>
      </p:sp>
      <p:sp>
        <p:nvSpPr>
          <p:cNvPr id="80" name="矩形 79"/>
          <p:cNvSpPr/>
          <p:nvPr/>
        </p:nvSpPr>
        <p:spPr>
          <a:xfrm>
            <a:off x="4915575" y="4056991"/>
            <a:ext cx="1059404" cy="252704"/>
          </a:xfrm>
          <a:prstGeom prst="rect">
            <a:avLst/>
          </a:prstGeom>
        </p:spPr>
        <p:txBody>
          <a:bodyPr wrap="none" lIns="67379" tIns="33690" rIns="67379" bIns="33690">
            <a:spAutoFit/>
          </a:bodyPr>
          <a:lstStyle/>
          <a:p>
            <a:pPr defTabSz="898525">
              <a:defRPr/>
            </a:pPr>
            <a:r>
              <a:rPr lang="zh-CN" altLang="en-US" sz="1200" dirty="0">
                <a:solidFill>
                  <a:prstClr val="black">
                    <a:lumMod val="85000"/>
                    <a:lumOff val="15000"/>
                  </a:prstClr>
                </a:solidFill>
                <a:cs typeface="+mn-ea"/>
                <a:sym typeface="+mn-lt"/>
              </a:rPr>
              <a:t>点击添加文本</a:t>
            </a:r>
          </a:p>
        </p:txBody>
      </p:sp>
      <p:sp>
        <p:nvSpPr>
          <p:cNvPr id="81" name="矩形标注 80"/>
          <p:cNvSpPr/>
          <p:nvPr/>
        </p:nvSpPr>
        <p:spPr>
          <a:xfrm>
            <a:off x="6503905" y="1468334"/>
            <a:ext cx="1926676" cy="2957036"/>
          </a:xfrm>
          <a:prstGeom prst="wedgeRectCallout">
            <a:avLst>
              <a:gd name="adj1" fmla="val -72333"/>
              <a:gd name="adj2" fmla="val 19715"/>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67379" tIns="33690" rIns="67379" bIns="33690" rtlCol="0" anchor="ctr"/>
          <a:lstStyle/>
          <a:p>
            <a:pPr algn="ctr" defTabSz="898525">
              <a:defRPr/>
            </a:pPr>
            <a:endParaRPr lang="zh-CN" altLang="en-US" sz="1800">
              <a:solidFill>
                <a:prstClr val="white"/>
              </a:solidFill>
              <a:cs typeface="+mn-ea"/>
              <a:sym typeface="+mn-lt"/>
            </a:endParaRPr>
          </a:p>
        </p:txBody>
      </p:sp>
      <p:sp>
        <p:nvSpPr>
          <p:cNvPr id="82" name="TextBox 81"/>
          <p:cNvSpPr txBox="1"/>
          <p:nvPr/>
        </p:nvSpPr>
        <p:spPr>
          <a:xfrm>
            <a:off x="6675240" y="1627453"/>
            <a:ext cx="1630306" cy="2637972"/>
          </a:xfrm>
          <a:prstGeom prst="rect">
            <a:avLst/>
          </a:prstGeom>
          <a:noFill/>
        </p:spPr>
        <p:txBody>
          <a:bodyPr wrap="square" lIns="67379" tIns="33690" rIns="67379" bIns="33690" rtlCol="0">
            <a:spAutoFit/>
          </a:bodyPr>
          <a:lstStyle/>
          <a:p>
            <a:pPr algn="just" defTabSz="898525">
              <a:lnSpc>
                <a:spcPct val="200000"/>
              </a:lnSpc>
              <a:defRPr/>
            </a:pPr>
            <a:r>
              <a:rPr lang="zh-CN" altLang="en-US" sz="1200" b="1" dirty="0">
                <a:solidFill>
                  <a:prstClr val="white"/>
                </a:solidFill>
                <a:cs typeface="+mn-ea"/>
                <a:sym typeface="+mn-lt"/>
              </a:rPr>
              <a:t>所有省份可任意编辑</a:t>
            </a:r>
            <a:endParaRPr lang="en-US" altLang="zh-CN" sz="1100" b="1" dirty="0">
              <a:solidFill>
                <a:prstClr val="white"/>
              </a:solidFill>
              <a:cs typeface="+mn-ea"/>
              <a:sym typeface="+mn-lt"/>
            </a:endParaRPr>
          </a:p>
          <a:p>
            <a:pPr algn="just" defTabSz="898525">
              <a:lnSpc>
                <a:spcPct val="130000"/>
              </a:lnSpc>
              <a:defRPr/>
            </a:pPr>
            <a:r>
              <a:rPr lang="zh-CN" altLang="en-US" sz="1000" dirty="0">
                <a:solidFill>
                  <a:prstClr val="white"/>
                </a:solidFill>
                <a:cs typeface="+mn-ea"/>
                <a:sym typeface="+mn-lt"/>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prstClr val="white"/>
              </a:solidFill>
              <a:cs typeface="+mn-ea"/>
              <a:sym typeface="+mn-lt"/>
            </a:endParaRPr>
          </a:p>
          <a:p>
            <a:pPr algn="just" defTabSz="898525">
              <a:lnSpc>
                <a:spcPct val="130000"/>
              </a:lnSpc>
              <a:defRPr/>
            </a:pPr>
            <a:r>
              <a:rPr lang="zh-CN" altLang="en-US" sz="1000" dirty="0">
                <a:solidFill>
                  <a:prstClr val="white"/>
                </a:solidFill>
                <a:cs typeface="+mn-ea"/>
                <a:sym typeface="+mn-lt"/>
              </a:rPr>
              <a:t>您的内容打在这里，或者通过复制您的文本后，在此框中选择粘贴，并选择只保留文字。</a:t>
            </a:r>
          </a:p>
        </p:txBody>
      </p:sp>
      <p:sp>
        <p:nvSpPr>
          <p:cNvPr id="85" name="矩形 84"/>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9071"/>
    </mc:Choice>
    <mc:Fallback xmlns="">
      <p:transition spd="slow" advTm="9071"/>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8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10"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par>
                                    <p:cTn id="28" presetID="10" presetClass="entr" presetSubtype="0"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10" presetClass="entr" presetSubtype="0"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wipe(left)">
                                          <p:cBhvr>
                                            <p:cTn id="61" dur="500"/>
                                            <p:tgtEl>
                                              <p:spTgt spid="81"/>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82"/>
                                            </p:tgtEl>
                                            <p:attrNameLst>
                                              <p:attrName>style.visibility</p:attrName>
                                            </p:attrNameLst>
                                          </p:cBhvr>
                                          <p:to>
                                            <p:strVal val="visible"/>
                                          </p:to>
                                        </p:set>
                                        <p:animEffect transition="in" filter="wipe(left)">
                                          <p:cBhvr>
                                            <p:cTn id="65" dur="100"/>
                                            <p:tgtEl>
                                              <p:spTgt spid="8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82"/>
                                            </p:tgtEl>
                                          </p:cBhvr>
                                          <p:to x="80000" y="100000"/>
                                        </p:animScale>
                                        <p:anim by="(#ppt_w*0.10)" calcmode="lin" valueType="num">
                                          <p:cBhvr>
                                            <p:cTn id="68" dur="50" autoRev="1" fill="hold">
                                              <p:stCondLst>
                                                <p:cond delay="0"/>
                                              </p:stCondLst>
                                            </p:cTn>
                                            <p:tgtEl>
                                              <p:spTgt spid="82"/>
                                            </p:tgtEl>
                                            <p:attrNameLst>
                                              <p:attrName>ppt_x</p:attrName>
                                            </p:attrNameLst>
                                          </p:cBhvr>
                                        </p:anim>
                                        <p:anim by="(-#ppt_w*0.10)" calcmode="lin" valueType="num">
                                          <p:cBhvr>
                                            <p:cTn id="69" dur="50" autoRev="1" fill="hold">
                                              <p:stCondLst>
                                                <p:cond delay="0"/>
                                              </p:stCondLst>
                                            </p:cTn>
                                            <p:tgtEl>
                                              <p:spTgt spid="82"/>
                                            </p:tgtEl>
                                            <p:attrNameLst>
                                              <p:attrName>ppt_y</p:attrName>
                                            </p:attrNameLst>
                                          </p:cBhvr>
                                        </p:anim>
                                        <p:animRot by="-480000">
                                          <p:cBhvr>
                                            <p:cTn id="70" dur="50" autoRev="1" fill="hold">
                                              <p:stCondLst>
                                                <p:cond delay="0"/>
                                              </p:stCondLst>
                                            </p:cTn>
                                            <p:tgtEl>
                                              <p:spTgt spid="8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77" grpId="0"/>
          <p:bldP spid="78" grpId="0"/>
          <p:bldP spid="79" grpId="0"/>
          <p:bldP spid="80" grpId="0"/>
          <p:bldP spid="81" grpId="0" animBg="1"/>
          <p:bldP spid="82" grpId="0"/>
          <p:bldP spid="8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10"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par>
                                    <p:cTn id="28" presetID="10" presetClass="entr" presetSubtype="0"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10" presetClass="entr" presetSubtype="0"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wipe(left)">
                                          <p:cBhvr>
                                            <p:cTn id="61" dur="500"/>
                                            <p:tgtEl>
                                              <p:spTgt spid="81"/>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82"/>
                                            </p:tgtEl>
                                            <p:attrNameLst>
                                              <p:attrName>style.visibility</p:attrName>
                                            </p:attrNameLst>
                                          </p:cBhvr>
                                          <p:to>
                                            <p:strVal val="visible"/>
                                          </p:to>
                                        </p:set>
                                        <p:animEffect transition="in" filter="wipe(left)">
                                          <p:cBhvr>
                                            <p:cTn id="65" dur="100"/>
                                            <p:tgtEl>
                                              <p:spTgt spid="8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82"/>
                                            </p:tgtEl>
                                          </p:cBhvr>
                                          <p:to x="80000" y="100000"/>
                                        </p:animScale>
                                        <p:anim by="(#ppt_w*0.10)" calcmode="lin" valueType="num">
                                          <p:cBhvr>
                                            <p:cTn id="68" dur="50" autoRev="1" fill="hold">
                                              <p:stCondLst>
                                                <p:cond delay="0"/>
                                              </p:stCondLst>
                                            </p:cTn>
                                            <p:tgtEl>
                                              <p:spTgt spid="82"/>
                                            </p:tgtEl>
                                            <p:attrNameLst>
                                              <p:attrName>ppt_x</p:attrName>
                                            </p:attrNameLst>
                                          </p:cBhvr>
                                        </p:anim>
                                        <p:anim by="(-#ppt_w*0.10)" calcmode="lin" valueType="num">
                                          <p:cBhvr>
                                            <p:cTn id="69" dur="50" autoRev="1" fill="hold">
                                              <p:stCondLst>
                                                <p:cond delay="0"/>
                                              </p:stCondLst>
                                            </p:cTn>
                                            <p:tgtEl>
                                              <p:spTgt spid="82"/>
                                            </p:tgtEl>
                                            <p:attrNameLst>
                                              <p:attrName>ppt_y</p:attrName>
                                            </p:attrNameLst>
                                          </p:cBhvr>
                                        </p:anim>
                                        <p:animRot by="-480000">
                                          <p:cBhvr>
                                            <p:cTn id="70" dur="50" autoRev="1" fill="hold">
                                              <p:stCondLst>
                                                <p:cond delay="0"/>
                                              </p:stCondLst>
                                            </p:cTn>
                                            <p:tgtEl>
                                              <p:spTgt spid="8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77" grpId="0"/>
          <p:bldP spid="78" grpId="0"/>
          <p:bldP spid="79" grpId="0"/>
          <p:bldP spid="80" grpId="0"/>
          <p:bldP spid="81" grpId="0" animBg="1"/>
          <p:bldP spid="82" grpId="0"/>
          <p:bldP spid="82" grpId="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538468" y="-910289"/>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68313" y="373915"/>
            <a:ext cx="5295039" cy="523220"/>
          </a:xfrm>
          <a:prstGeom prst="rect">
            <a:avLst/>
          </a:prstGeom>
        </p:spPr>
        <p:txBody>
          <a:bodyPr wrap="none">
            <a:spAutoFit/>
          </a:bodyPr>
          <a:lstStyle/>
          <a:p>
            <a:pPr algn="l" rtl="0"/>
            <a:r>
              <a:rPr lang="en-US" altLang="zh-CN" sz="2800" b="1" i="0" dirty="0">
                <a:solidFill>
                  <a:srgbClr val="333333"/>
                </a:solidFill>
                <a:effectLst/>
                <a:latin typeface="Arial" panose="020B0604020202020204" pitchFamily="34" charset="0"/>
              </a:rPr>
              <a:t>How to find the optimal policy</a:t>
            </a:r>
          </a:p>
        </p:txBody>
      </p:sp>
      <p:pic>
        <p:nvPicPr>
          <p:cNvPr id="14" name="图片 13"/>
          <p:cNvPicPr>
            <a:picLocks noChangeAspect="1"/>
          </p:cNvPicPr>
          <p:nvPr/>
        </p:nvPicPr>
        <p:blipFill>
          <a:blip r:embed="rId4"/>
          <a:stretch>
            <a:fillRect/>
          </a:stretch>
        </p:blipFill>
        <p:spPr>
          <a:xfrm>
            <a:off x="1575846" y="1070429"/>
            <a:ext cx="6247162" cy="1837400"/>
          </a:xfrm>
          <a:prstGeom prst="rect">
            <a:avLst/>
          </a:prstGeom>
        </p:spPr>
      </p:pic>
      <p:pic>
        <p:nvPicPr>
          <p:cNvPr id="7" name="Picture 4" descr="在这里插入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740" y="2864817"/>
            <a:ext cx="5667375" cy="1466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71174" y="-864058"/>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03</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3057247" cy="523220"/>
          </a:xfrm>
          <a:prstGeom prst="rect">
            <a:avLst/>
          </a:prstGeom>
        </p:spPr>
        <p:txBody>
          <a:bodyPr wrap="none">
            <a:spAutoFit/>
          </a:bodyPr>
          <a:lstStyle/>
          <a:p>
            <a:r>
              <a:rPr lang="zh-CN" altLang="en-US" sz="2800" dirty="0">
                <a:solidFill>
                  <a:srgbClr val="2E97BC"/>
                </a:solidFill>
                <a:cs typeface="+mn-ea"/>
                <a:sym typeface="+mn-lt"/>
              </a:rPr>
              <a:t>单击添加文字标题</a:t>
            </a:r>
          </a:p>
        </p:txBody>
      </p:sp>
      <p:sp>
        <p:nvSpPr>
          <p:cNvPr id="8" name="矩形 7"/>
          <p:cNvSpPr/>
          <p:nvPr/>
        </p:nvSpPr>
        <p:spPr>
          <a:xfrm>
            <a:off x="3420442" y="2346523"/>
            <a:ext cx="3350854" cy="461665"/>
          </a:xfrm>
          <a:prstGeom prst="rect">
            <a:avLst/>
          </a:prstGeom>
        </p:spPr>
        <p:txBody>
          <a:bodyPr wrap="none">
            <a:spAutoFit/>
          </a:bodyPr>
          <a:lstStyle/>
          <a:p>
            <a:r>
              <a:rPr lang="en-US" altLang="zh-CN" sz="1200" dirty="0" err="1">
                <a:cs typeface="+mn-ea"/>
                <a:sym typeface="+mn-lt"/>
              </a:rPr>
              <a:t>templateBusiness</a:t>
            </a:r>
            <a:r>
              <a:rPr lang="en-US" altLang="zh-CN" sz="1200" dirty="0">
                <a:cs typeface="+mn-ea"/>
                <a:sym typeface="+mn-lt"/>
              </a:rPr>
              <a:t> end of year job summary</a:t>
            </a:r>
          </a:p>
          <a:p>
            <a:r>
              <a:rPr lang="en-US" altLang="zh-CN" sz="1200" dirty="0">
                <a:cs typeface="+mn-ea"/>
                <a:sym typeface="+mn-lt"/>
              </a:rPr>
              <a:t>general PPT template</a:t>
            </a:r>
            <a:endParaRPr lang="zh-CN" altLang="en-US" sz="12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4313"/>
    </mc:Choice>
    <mc:Fallback xmlns="">
      <p:transition spd="slow" advTm="4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Chart 2"/>
          <p:cNvGraphicFramePr/>
          <p:nvPr/>
        </p:nvGraphicFramePr>
        <p:xfrm>
          <a:off x="1226107" y="883435"/>
          <a:ext cx="1510325" cy="2132769"/>
        </p:xfrm>
        <a:graphic>
          <a:graphicData uri="http://schemas.openxmlformats.org/drawingml/2006/chart">
            <c:chart xmlns:c="http://schemas.openxmlformats.org/drawingml/2006/chart" xmlns:r="http://schemas.openxmlformats.org/officeDocument/2006/relationships" r:id="rId4"/>
          </a:graphicData>
        </a:graphic>
      </p:graphicFrame>
      <p:sp>
        <p:nvSpPr>
          <p:cNvPr id="3" name="Content Placeholder 2"/>
          <p:cNvSpPr txBox="1"/>
          <p:nvPr/>
        </p:nvSpPr>
        <p:spPr>
          <a:xfrm>
            <a:off x="1410288" y="1719635"/>
            <a:ext cx="1197682" cy="924359"/>
          </a:xfrm>
          <a:prstGeom prst="rect">
            <a:avLst/>
          </a:prstGeom>
        </p:spPr>
        <p:txBody>
          <a:bodyPr vert="horz" lIns="89858" tIns="44929" rIns="89858" bIns="44929"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lumMod val="50000"/>
                  </a:schemeClr>
                </a:solidFill>
                <a:cs typeface="+mn-ea"/>
                <a:sym typeface="+mn-lt"/>
              </a:rPr>
              <a:t>73%</a:t>
            </a:r>
          </a:p>
        </p:txBody>
      </p:sp>
      <p:graphicFrame>
        <p:nvGraphicFramePr>
          <p:cNvPr id="4" name="Chart 39"/>
          <p:cNvGraphicFramePr/>
          <p:nvPr/>
        </p:nvGraphicFramePr>
        <p:xfrm>
          <a:off x="2979239" y="883435"/>
          <a:ext cx="1510325" cy="2132769"/>
        </p:xfrm>
        <a:graphic>
          <a:graphicData uri="http://schemas.openxmlformats.org/drawingml/2006/chart">
            <c:chart xmlns:c="http://schemas.openxmlformats.org/drawingml/2006/chart" xmlns:r="http://schemas.openxmlformats.org/officeDocument/2006/relationships" r:id="rId5"/>
          </a:graphicData>
        </a:graphic>
      </p:graphicFrame>
      <p:sp>
        <p:nvSpPr>
          <p:cNvPr id="5" name="Content Placeholder 2"/>
          <p:cNvSpPr txBox="1"/>
          <p:nvPr/>
        </p:nvSpPr>
        <p:spPr>
          <a:xfrm>
            <a:off x="3168265" y="1719635"/>
            <a:ext cx="1186710" cy="861259"/>
          </a:xfrm>
          <a:prstGeom prst="rect">
            <a:avLst/>
          </a:prstGeom>
        </p:spPr>
        <p:txBody>
          <a:bodyPr vert="horz" lIns="89858" tIns="44929" rIns="89858" bIns="44929"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lumMod val="50000"/>
                  </a:schemeClr>
                </a:solidFill>
                <a:cs typeface="+mn-ea"/>
                <a:sym typeface="+mn-lt"/>
              </a:rPr>
              <a:t>87%</a:t>
            </a:r>
          </a:p>
        </p:txBody>
      </p:sp>
      <p:graphicFrame>
        <p:nvGraphicFramePr>
          <p:cNvPr id="6" name="Chart 47"/>
          <p:cNvGraphicFramePr/>
          <p:nvPr/>
        </p:nvGraphicFramePr>
        <p:xfrm>
          <a:off x="4697617" y="898335"/>
          <a:ext cx="1510325" cy="2132769"/>
        </p:xfrm>
        <a:graphic>
          <a:graphicData uri="http://schemas.openxmlformats.org/drawingml/2006/chart">
            <c:chart xmlns:c="http://schemas.openxmlformats.org/drawingml/2006/chart" xmlns:r="http://schemas.openxmlformats.org/officeDocument/2006/relationships" r:id="rId6"/>
          </a:graphicData>
        </a:graphic>
      </p:graphicFrame>
      <p:sp>
        <p:nvSpPr>
          <p:cNvPr id="7" name="Content Placeholder 2"/>
          <p:cNvSpPr txBox="1"/>
          <p:nvPr/>
        </p:nvSpPr>
        <p:spPr>
          <a:xfrm>
            <a:off x="4894792" y="1719634"/>
            <a:ext cx="1165326" cy="861259"/>
          </a:xfrm>
          <a:prstGeom prst="rect">
            <a:avLst/>
          </a:prstGeom>
        </p:spPr>
        <p:txBody>
          <a:bodyPr vert="horz" lIns="89858" tIns="44929" rIns="89858" bIns="44929"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lumMod val="50000"/>
                  </a:schemeClr>
                </a:solidFill>
                <a:cs typeface="+mn-ea"/>
                <a:sym typeface="+mn-lt"/>
              </a:rPr>
              <a:t>35%</a:t>
            </a:r>
          </a:p>
        </p:txBody>
      </p:sp>
      <p:graphicFrame>
        <p:nvGraphicFramePr>
          <p:cNvPr id="8" name="Chart 51"/>
          <p:cNvGraphicFramePr/>
          <p:nvPr/>
        </p:nvGraphicFramePr>
        <p:xfrm>
          <a:off x="6446621" y="902450"/>
          <a:ext cx="1510325" cy="2132769"/>
        </p:xfrm>
        <a:graphic>
          <a:graphicData uri="http://schemas.openxmlformats.org/drawingml/2006/chart">
            <c:chart xmlns:c="http://schemas.openxmlformats.org/drawingml/2006/chart" xmlns:r="http://schemas.openxmlformats.org/officeDocument/2006/relationships" r:id="rId7"/>
          </a:graphicData>
        </a:graphic>
      </p:graphicFrame>
      <p:sp>
        <p:nvSpPr>
          <p:cNvPr id="9" name="Content Placeholder 2"/>
          <p:cNvSpPr txBox="1"/>
          <p:nvPr/>
        </p:nvSpPr>
        <p:spPr>
          <a:xfrm>
            <a:off x="6638902" y="1719635"/>
            <a:ext cx="1189753" cy="861259"/>
          </a:xfrm>
          <a:prstGeom prst="rect">
            <a:avLst/>
          </a:prstGeom>
        </p:spPr>
        <p:txBody>
          <a:bodyPr vert="horz" lIns="89858" tIns="44929" rIns="89858" bIns="44929"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lumMod val="50000"/>
                  </a:schemeClr>
                </a:solidFill>
                <a:cs typeface="+mn-ea"/>
                <a:sym typeface="+mn-lt"/>
              </a:rPr>
              <a:t>36%</a:t>
            </a:r>
          </a:p>
        </p:txBody>
      </p:sp>
      <p:grpSp>
        <p:nvGrpSpPr>
          <p:cNvPr id="10" name="Group 1"/>
          <p:cNvGrpSpPr/>
          <p:nvPr/>
        </p:nvGrpSpPr>
        <p:grpSpPr>
          <a:xfrm>
            <a:off x="1463815" y="2809908"/>
            <a:ext cx="1016292" cy="1470653"/>
            <a:chOff x="643212" y="3277200"/>
            <a:chExt cx="1480516" cy="1176357"/>
          </a:xfrm>
        </p:grpSpPr>
        <p:cxnSp>
          <p:nvCxnSpPr>
            <p:cNvPr id="11" name="Straight Connector 58"/>
            <p:cNvCxnSpPr/>
            <p:nvPr/>
          </p:nvCxnSpPr>
          <p:spPr>
            <a:xfrm>
              <a:off x="762563"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Content Placeholder 2"/>
            <p:cNvSpPr txBox="1"/>
            <p:nvPr/>
          </p:nvSpPr>
          <p:spPr>
            <a:xfrm>
              <a:off x="697520" y="3567186"/>
              <a:ext cx="1371901" cy="8863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cs typeface="+mn-ea"/>
                  <a:sym typeface="+mn-lt"/>
                </a:rPr>
                <a:t>单击此处添加文本</a:t>
              </a:r>
              <a:r>
                <a:rPr lang="en-US" altLang="zh-CN" sz="800" dirty="0">
                  <a:solidFill>
                    <a:srgbClr val="314865"/>
                  </a:solidFill>
                  <a:cs typeface="+mn-ea"/>
                  <a:sym typeface="+mn-lt"/>
                </a:rPr>
                <a:t>1</a:t>
              </a:r>
              <a:r>
                <a:rPr lang="zh-CN" altLang="en-US" sz="800" dirty="0">
                  <a:solidFill>
                    <a:srgbClr val="314865"/>
                  </a:solidFill>
                  <a:cs typeface="+mn-ea"/>
                  <a:sym typeface="+mn-lt"/>
                </a:rPr>
                <a:t>此处添加文本此处添加文本此处添加文本此处添加文本此处添加文本</a:t>
              </a:r>
              <a:endParaRPr lang="en-US" sz="800" dirty="0">
                <a:solidFill>
                  <a:srgbClr val="314865"/>
                </a:solidFill>
                <a:cs typeface="+mn-ea"/>
                <a:sym typeface="+mn-lt"/>
              </a:endParaRPr>
            </a:p>
          </p:txBody>
        </p:sp>
        <p:grpSp>
          <p:nvGrpSpPr>
            <p:cNvPr id="13" name="Group 75"/>
            <p:cNvGrpSpPr/>
            <p:nvPr/>
          </p:nvGrpSpPr>
          <p:grpSpPr>
            <a:xfrm>
              <a:off x="643212" y="3277200"/>
              <a:ext cx="1480516" cy="711968"/>
              <a:chOff x="2343409" y="3530596"/>
              <a:chExt cx="1480516" cy="711968"/>
            </a:xfrm>
          </p:grpSpPr>
          <p:sp>
            <p:nvSpPr>
              <p:cNvPr id="14" name="Content Placeholder 2"/>
              <p:cNvSpPr txBox="1"/>
              <p:nvPr/>
            </p:nvSpPr>
            <p:spPr>
              <a:xfrm>
                <a:off x="2399260" y="3530596"/>
                <a:ext cx="1368814" cy="5799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solidFill>
                      <a:srgbClr val="314865"/>
                    </a:solidFill>
                    <a:cs typeface="+mn-ea"/>
                    <a:sym typeface="+mn-lt"/>
                  </a:rPr>
                  <a:t>$96,453</a:t>
                </a:r>
              </a:p>
            </p:txBody>
          </p:sp>
          <p:sp>
            <p:nvSpPr>
              <p:cNvPr id="15" name="Content Placeholder 2"/>
              <p:cNvSpPr txBox="1"/>
              <p:nvPr/>
            </p:nvSpPr>
            <p:spPr>
              <a:xfrm>
                <a:off x="2343409" y="3560947"/>
                <a:ext cx="1480516" cy="68161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sz="1100" b="1" dirty="0">
                  <a:solidFill>
                    <a:schemeClr val="bg1">
                      <a:lumMod val="50000"/>
                    </a:schemeClr>
                  </a:solidFill>
                  <a:cs typeface="+mn-ea"/>
                  <a:sym typeface="+mn-lt"/>
                </a:endParaRPr>
              </a:p>
            </p:txBody>
          </p:sp>
        </p:grpSp>
      </p:grpSp>
      <p:grpSp>
        <p:nvGrpSpPr>
          <p:cNvPr id="16" name="Group 3"/>
          <p:cNvGrpSpPr/>
          <p:nvPr/>
        </p:nvGrpSpPr>
        <p:grpSpPr>
          <a:xfrm>
            <a:off x="3245524" y="2809908"/>
            <a:ext cx="941734" cy="1470653"/>
            <a:chOff x="2824562" y="3277200"/>
            <a:chExt cx="1371900" cy="1176357"/>
          </a:xfrm>
        </p:grpSpPr>
        <p:cxnSp>
          <p:nvCxnSpPr>
            <p:cNvPr id="17" name="Straight Connector 56"/>
            <p:cNvCxnSpPr/>
            <p:nvPr/>
          </p:nvCxnSpPr>
          <p:spPr>
            <a:xfrm>
              <a:off x="2865112"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Content Placeholder 2"/>
            <p:cNvSpPr txBox="1"/>
            <p:nvPr/>
          </p:nvSpPr>
          <p:spPr>
            <a:xfrm>
              <a:off x="2824562" y="3567186"/>
              <a:ext cx="1371900" cy="8863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cs typeface="+mn-ea"/>
                  <a:sym typeface="+mn-lt"/>
                </a:rPr>
                <a:t>单击此处添加文本</a:t>
              </a:r>
              <a:r>
                <a:rPr lang="en-US" altLang="zh-CN" sz="800" dirty="0">
                  <a:solidFill>
                    <a:srgbClr val="314865"/>
                  </a:solidFill>
                  <a:cs typeface="+mn-ea"/>
                  <a:sym typeface="+mn-lt"/>
                </a:rPr>
                <a:t>1</a:t>
              </a:r>
              <a:r>
                <a:rPr lang="zh-CN" altLang="en-US" sz="800" dirty="0">
                  <a:solidFill>
                    <a:srgbClr val="314865"/>
                  </a:solidFill>
                  <a:cs typeface="+mn-ea"/>
                  <a:sym typeface="+mn-lt"/>
                </a:rPr>
                <a:t>此处添加文本此处添加文本此处添加文本此处添加文本此处添加文本</a:t>
              </a:r>
              <a:endParaRPr lang="en-US" sz="800" dirty="0">
                <a:solidFill>
                  <a:srgbClr val="314865"/>
                </a:solidFill>
                <a:cs typeface="+mn-ea"/>
                <a:sym typeface="+mn-lt"/>
              </a:endParaRPr>
            </a:p>
          </p:txBody>
        </p:sp>
        <p:sp>
          <p:nvSpPr>
            <p:cNvPr id="19" name="Content Placeholder 2"/>
            <p:cNvSpPr txBox="1"/>
            <p:nvPr/>
          </p:nvSpPr>
          <p:spPr>
            <a:xfrm>
              <a:off x="2826105" y="3277200"/>
              <a:ext cx="1368814" cy="5799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solidFill>
                    <a:srgbClr val="314865"/>
                  </a:solidFill>
                  <a:cs typeface="+mn-ea"/>
                  <a:sym typeface="+mn-lt"/>
                </a:rPr>
                <a:t>$46,200</a:t>
              </a:r>
            </a:p>
          </p:txBody>
        </p:sp>
      </p:grpSp>
      <p:grpSp>
        <p:nvGrpSpPr>
          <p:cNvPr id="20" name="Group 4"/>
          <p:cNvGrpSpPr/>
          <p:nvPr/>
        </p:nvGrpSpPr>
        <p:grpSpPr>
          <a:xfrm>
            <a:off x="5015719" y="2813850"/>
            <a:ext cx="941734" cy="1490395"/>
            <a:chOff x="4940455" y="3261409"/>
            <a:chExt cx="1371900" cy="1192148"/>
          </a:xfrm>
        </p:grpSpPr>
        <p:cxnSp>
          <p:nvCxnSpPr>
            <p:cNvPr id="21" name="Straight Connector 60"/>
            <p:cNvCxnSpPr/>
            <p:nvPr/>
          </p:nvCxnSpPr>
          <p:spPr>
            <a:xfrm>
              <a:off x="4994348"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Content Placeholder 2"/>
            <p:cNvSpPr txBox="1"/>
            <p:nvPr/>
          </p:nvSpPr>
          <p:spPr>
            <a:xfrm>
              <a:off x="4940455" y="3573061"/>
              <a:ext cx="1371900" cy="8804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cs typeface="+mn-ea"/>
                  <a:sym typeface="+mn-lt"/>
                </a:rPr>
                <a:t>单击此处添加文本</a:t>
              </a:r>
              <a:r>
                <a:rPr lang="en-US" altLang="zh-CN" sz="800" dirty="0">
                  <a:solidFill>
                    <a:srgbClr val="314865"/>
                  </a:solidFill>
                  <a:cs typeface="+mn-ea"/>
                  <a:sym typeface="+mn-lt"/>
                </a:rPr>
                <a:t>1</a:t>
              </a:r>
              <a:r>
                <a:rPr lang="zh-CN" altLang="en-US" sz="800" dirty="0">
                  <a:solidFill>
                    <a:srgbClr val="314865"/>
                  </a:solidFill>
                  <a:cs typeface="+mn-ea"/>
                  <a:sym typeface="+mn-lt"/>
                </a:rPr>
                <a:t>此处添加文本此处添加文本此处添加文本此处添加文本此处添加文本</a:t>
              </a:r>
              <a:endParaRPr lang="en-US" sz="800" dirty="0">
                <a:solidFill>
                  <a:srgbClr val="314865"/>
                </a:solidFill>
                <a:cs typeface="+mn-ea"/>
                <a:sym typeface="+mn-lt"/>
              </a:endParaRPr>
            </a:p>
          </p:txBody>
        </p:sp>
        <p:sp>
          <p:nvSpPr>
            <p:cNvPr id="23" name="Content Placeholder 2"/>
            <p:cNvSpPr txBox="1"/>
            <p:nvPr/>
          </p:nvSpPr>
          <p:spPr>
            <a:xfrm>
              <a:off x="4941998" y="3261409"/>
              <a:ext cx="1368814" cy="5957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solidFill>
                    <a:srgbClr val="314865"/>
                  </a:solidFill>
                  <a:cs typeface="+mn-ea"/>
                  <a:sym typeface="+mn-lt"/>
                </a:rPr>
                <a:t>$14,321</a:t>
              </a:r>
            </a:p>
          </p:txBody>
        </p:sp>
      </p:grpSp>
      <p:grpSp>
        <p:nvGrpSpPr>
          <p:cNvPr id="24" name="Group 5"/>
          <p:cNvGrpSpPr/>
          <p:nvPr/>
        </p:nvGrpSpPr>
        <p:grpSpPr>
          <a:xfrm>
            <a:off x="6770826" y="2790977"/>
            <a:ext cx="941734" cy="1508597"/>
            <a:chOff x="7052689" y="3246848"/>
            <a:chExt cx="1371900" cy="1206708"/>
          </a:xfrm>
        </p:grpSpPr>
        <p:cxnSp>
          <p:nvCxnSpPr>
            <p:cNvPr id="25" name="Straight Connector 61"/>
            <p:cNvCxnSpPr/>
            <p:nvPr/>
          </p:nvCxnSpPr>
          <p:spPr>
            <a:xfrm>
              <a:off x="7106582"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Content Placeholder 2"/>
            <p:cNvSpPr txBox="1"/>
            <p:nvPr/>
          </p:nvSpPr>
          <p:spPr>
            <a:xfrm>
              <a:off x="7052689" y="3536834"/>
              <a:ext cx="1371900" cy="9167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cs typeface="+mn-ea"/>
                  <a:sym typeface="+mn-lt"/>
                </a:rPr>
                <a:t>单击此处添加文本</a:t>
              </a:r>
              <a:r>
                <a:rPr lang="en-US" altLang="zh-CN" sz="800" dirty="0">
                  <a:solidFill>
                    <a:srgbClr val="314865"/>
                  </a:solidFill>
                  <a:cs typeface="+mn-ea"/>
                  <a:sym typeface="+mn-lt"/>
                </a:rPr>
                <a:t>1</a:t>
              </a:r>
              <a:r>
                <a:rPr lang="zh-CN" altLang="en-US" sz="800" dirty="0">
                  <a:solidFill>
                    <a:srgbClr val="314865"/>
                  </a:solidFill>
                  <a:cs typeface="+mn-ea"/>
                  <a:sym typeface="+mn-lt"/>
                </a:rPr>
                <a:t>此处添加文本此处添加文本此处添加文本此处添加文本此处添加文本</a:t>
              </a:r>
              <a:endParaRPr lang="en-US" sz="800" dirty="0">
                <a:solidFill>
                  <a:srgbClr val="314865"/>
                </a:solidFill>
                <a:cs typeface="+mn-ea"/>
                <a:sym typeface="+mn-lt"/>
              </a:endParaRPr>
            </a:p>
          </p:txBody>
        </p:sp>
        <p:sp>
          <p:nvSpPr>
            <p:cNvPr id="27" name="Content Placeholder 2"/>
            <p:cNvSpPr txBox="1"/>
            <p:nvPr/>
          </p:nvSpPr>
          <p:spPr>
            <a:xfrm>
              <a:off x="7054232" y="3246848"/>
              <a:ext cx="1368815" cy="6103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solidFill>
                    <a:srgbClr val="314865"/>
                  </a:solidFill>
                  <a:cs typeface="+mn-ea"/>
                  <a:sym typeface="+mn-lt"/>
                </a:rPr>
                <a:t>$16,567</a:t>
              </a:r>
            </a:p>
          </p:txBody>
        </p:sp>
      </p:grpSp>
      <p:sp>
        <p:nvSpPr>
          <p:cNvPr id="30" name="矩形 29"/>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8233"/>
    </mc:Choice>
    <mc:Fallback xmlns="">
      <p:transition spd="slow" advTm="8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6" presetClass="entr" presetSubtype="2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par>
                          <p:cTn id="16" fill="hold">
                            <p:stCondLst>
                              <p:cond delay="2000"/>
                            </p:stCondLst>
                            <p:childTnLst>
                              <p:par>
                                <p:cTn id="17" presetID="21" presetClass="entr" presetSubtype="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1000"/>
                                        <p:tgtEl>
                                          <p:spTgt spid="4"/>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3500"/>
                            </p:stCondLst>
                            <p:childTnLst>
                              <p:par>
                                <p:cTn id="25" presetID="16" presetClass="entr" presetSubtype="2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par>
                          <p:cTn id="28" fill="hold">
                            <p:stCondLst>
                              <p:cond delay="4000"/>
                            </p:stCondLst>
                            <p:childTnLst>
                              <p:par>
                                <p:cTn id="29" presetID="21" presetClass="entr" presetSubtype="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1000"/>
                                        <p:tgtEl>
                                          <p:spTgt spid="6"/>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5500"/>
                            </p:stCondLst>
                            <p:childTnLst>
                              <p:par>
                                <p:cTn id="37" presetID="16" presetClass="entr" presetSubtype="21"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childTnLst>
                          </p:cTn>
                        </p:par>
                        <p:par>
                          <p:cTn id="40" fill="hold">
                            <p:stCondLst>
                              <p:cond delay="6000"/>
                            </p:stCondLst>
                            <p:childTnLst>
                              <p:par>
                                <p:cTn id="41" presetID="21" presetClass="entr" presetSubtype="1"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heel(1)">
                                      <p:cBhvr>
                                        <p:cTn id="43" dur="1000"/>
                                        <p:tgtEl>
                                          <p:spTgt spid="8"/>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7500"/>
                            </p:stCondLst>
                            <p:childTnLst>
                              <p:par>
                                <p:cTn id="49" presetID="16" presetClass="entr" presetSubtype="21"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arn(inVertical)">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Graphic spid="4" grpId="0">
        <p:bldAsOne/>
      </p:bldGraphic>
      <p:bldP spid="5" grpId="0"/>
      <p:bldGraphic spid="6" grpId="0">
        <p:bldAsOne/>
      </p:bldGraphic>
      <p:bldP spid="7" grpId="0"/>
      <p:bldGraphic spid="8" grpId="0">
        <p:bldAsOne/>
      </p:bldGraphic>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38"/>
          <p:cNvGrpSpPr/>
          <p:nvPr/>
        </p:nvGrpSpPr>
        <p:grpSpPr bwMode="auto">
          <a:xfrm>
            <a:off x="1260202" y="1440036"/>
            <a:ext cx="1286879" cy="1941454"/>
            <a:chOff x="91992" y="2371460"/>
            <a:chExt cx="1743512" cy="2641716"/>
          </a:xfrm>
        </p:grpSpPr>
        <p:grpSp>
          <p:nvGrpSpPr>
            <p:cNvPr id="3" name="组合 12"/>
            <p:cNvGrpSpPr/>
            <p:nvPr/>
          </p:nvGrpSpPr>
          <p:grpSpPr bwMode="auto">
            <a:xfrm>
              <a:off x="91992" y="2371460"/>
              <a:ext cx="1743512" cy="2641716"/>
              <a:chOff x="91992" y="2371460"/>
              <a:chExt cx="1743512" cy="2641716"/>
            </a:xfrm>
          </p:grpSpPr>
          <p:sp>
            <p:nvSpPr>
              <p:cNvPr id="5" name="矩形 4"/>
              <p:cNvSpPr/>
              <p:nvPr/>
            </p:nvSpPr>
            <p:spPr>
              <a:xfrm>
                <a:off x="107871" y="2371460"/>
                <a:ext cx="1727633" cy="2641716"/>
              </a:xfrm>
              <a:prstGeom prst="rect">
                <a:avLst/>
              </a:prstGeom>
              <a:solidFill>
                <a:srgbClr val="2E97BC"/>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cs typeface="+mn-ea"/>
                  <a:sym typeface="+mn-lt"/>
                </a:endParaRPr>
              </a:p>
            </p:txBody>
          </p:sp>
          <p:sp>
            <p:nvSpPr>
              <p:cNvPr id="6" name="椭圆 5"/>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cs typeface="+mn-ea"/>
                  <a:sym typeface="+mn-lt"/>
                </a:endParaRPr>
              </a:p>
            </p:txBody>
          </p:sp>
          <p:sp>
            <p:nvSpPr>
              <p:cNvPr id="7" name="TextBox 9"/>
              <p:cNvSpPr txBox="1">
                <a:spLocks noChangeArrowheads="1"/>
              </p:cNvSpPr>
              <p:nvPr/>
            </p:nvSpPr>
            <p:spPr bwMode="auto">
              <a:xfrm>
                <a:off x="91993" y="2478037"/>
                <a:ext cx="1728000" cy="332588"/>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cs typeface="+mn-ea"/>
                    <a:sym typeface="+mn-lt"/>
                  </a:rPr>
                  <a:t>单击此处添加标题</a:t>
                </a:r>
              </a:p>
            </p:txBody>
          </p:sp>
          <p:sp>
            <p:nvSpPr>
              <p:cNvPr id="8" name="TextBox 19"/>
              <p:cNvSpPr txBox="1"/>
              <p:nvPr/>
            </p:nvSpPr>
            <p:spPr>
              <a:xfrm>
                <a:off x="91992" y="2801692"/>
                <a:ext cx="1727633" cy="1130729"/>
              </a:xfrm>
              <a:prstGeom prst="rect">
                <a:avLst/>
              </a:prstGeom>
              <a:noFill/>
            </p:spPr>
            <p:txBody>
              <a:bodyPr>
                <a:spAutoFit/>
              </a:bodyPr>
              <a:lstStyle/>
              <a:p>
                <a:pPr algn="ctr">
                  <a:lnSpc>
                    <a:spcPct val="150000"/>
                  </a:lnSpc>
                  <a:defRPr/>
                </a:pPr>
                <a:r>
                  <a:rPr lang="zh-CN" altLang="en-US" sz="800" kern="0" dirty="0">
                    <a:solidFill>
                      <a:schemeClr val="bg1"/>
                    </a:solidFill>
                    <a:cs typeface="+mn-ea"/>
                    <a:sym typeface="+mn-lt"/>
                  </a:rPr>
                  <a:t>单击此处添加段落文本单击此处添加段落文本单击此处添加段落文本单击此处添加段落文本</a:t>
                </a:r>
              </a:p>
            </p:txBody>
          </p:sp>
          <p:sp>
            <p:nvSpPr>
              <p:cNvPr id="9" name="TextBox 11"/>
              <p:cNvSpPr txBox="1">
                <a:spLocks noChangeArrowheads="1"/>
              </p:cNvSpPr>
              <p:nvPr/>
            </p:nvSpPr>
            <p:spPr bwMode="auto">
              <a:xfrm>
                <a:off x="637916" y="3977784"/>
                <a:ext cx="667180" cy="376910"/>
              </a:xfrm>
              <a:prstGeom prst="rect">
                <a:avLst/>
              </a:prstGeom>
              <a:noFill/>
              <a:ln w="9525">
                <a:noFill/>
                <a:miter lim="800000"/>
              </a:ln>
            </p:spPr>
            <p:txBody>
              <a:bodyPr wrap="none">
                <a:spAutoFit/>
              </a:bodyPr>
              <a:lstStyle/>
              <a:p>
                <a:pPr algn="ctr">
                  <a:defRPr/>
                </a:pPr>
                <a:r>
                  <a:rPr lang="zh-CN" altLang="en-US" sz="1200" b="1" kern="0" dirty="0">
                    <a:solidFill>
                      <a:schemeClr val="bg1"/>
                    </a:solidFill>
                    <a:cs typeface="+mn-ea"/>
                    <a:sym typeface="+mn-lt"/>
                  </a:rPr>
                  <a:t>文字</a:t>
                </a:r>
              </a:p>
            </p:txBody>
          </p:sp>
        </p:grpSp>
        <p:sp>
          <p:nvSpPr>
            <p:cNvPr id="4" name="任意多边形 3"/>
            <p:cNvSpPr/>
            <p:nvPr/>
          </p:nvSpPr>
          <p:spPr>
            <a:xfrm>
              <a:off x="817662" y="4557544"/>
              <a:ext cx="308052"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2B2E30"/>
            </a:solidFill>
            <a:ln w="25400" cap="flat" cmpd="sng" algn="ctr">
              <a:noFill/>
              <a:prstDash val="solid"/>
            </a:ln>
            <a:effectLst/>
          </p:spPr>
          <p:txBody>
            <a:bodyPr anchor="ctr"/>
            <a:lstStyle/>
            <a:p>
              <a:pPr algn="ctr">
                <a:lnSpc>
                  <a:spcPct val="120000"/>
                </a:lnSpc>
                <a:defRPr/>
              </a:pPr>
              <a:endParaRPr lang="zh-CN" altLang="en-US" sz="1000" b="1" kern="0">
                <a:solidFill>
                  <a:sysClr val="window" lastClr="FFFFFF"/>
                </a:solidFill>
                <a:cs typeface="+mn-ea"/>
                <a:sym typeface="+mn-lt"/>
              </a:endParaRPr>
            </a:p>
          </p:txBody>
        </p:sp>
      </p:grpSp>
      <p:grpSp>
        <p:nvGrpSpPr>
          <p:cNvPr id="10" name="组合 9"/>
          <p:cNvGrpSpPr/>
          <p:nvPr/>
        </p:nvGrpSpPr>
        <p:grpSpPr>
          <a:xfrm>
            <a:off x="2578726" y="1440036"/>
            <a:ext cx="1276331" cy="1941454"/>
            <a:chOff x="2551511" y="1778794"/>
            <a:chExt cx="1296590" cy="1981200"/>
          </a:xfrm>
          <a:solidFill>
            <a:srgbClr val="E2E9E9"/>
          </a:solidFill>
        </p:grpSpPr>
        <p:grpSp>
          <p:nvGrpSpPr>
            <p:cNvPr id="11" name="组合 7"/>
            <p:cNvGrpSpPr/>
            <p:nvPr/>
          </p:nvGrpSpPr>
          <p:grpSpPr bwMode="auto">
            <a:xfrm>
              <a:off x="2551511" y="1778794"/>
              <a:ext cx="1296590" cy="1981200"/>
              <a:chOff x="1907704" y="2371460"/>
              <a:chExt cx="1728000" cy="2641716"/>
            </a:xfrm>
            <a:grpFill/>
          </p:grpSpPr>
          <p:sp>
            <p:nvSpPr>
              <p:cNvPr id="13" name="矩形 12"/>
              <p:cNvSpPr/>
              <p:nvPr/>
            </p:nvSpPr>
            <p:spPr>
              <a:xfrm>
                <a:off x="1907704" y="2371460"/>
                <a:ext cx="1728000" cy="2641716"/>
              </a:xfrm>
              <a:prstGeom prst="rect">
                <a:avLst/>
              </a:prstGeom>
              <a:grpFill/>
              <a:ln w="25400" cap="flat" cmpd="sng" algn="ctr">
                <a:noFill/>
                <a:prstDash val="solid"/>
              </a:ln>
              <a:effectLst/>
            </p:spPr>
            <p:txBody>
              <a:bodyPr anchor="ctr"/>
              <a:lstStyle/>
              <a:p>
                <a:pPr algn="ctr">
                  <a:lnSpc>
                    <a:spcPct val="120000"/>
                  </a:lnSpc>
                  <a:defRPr/>
                </a:pPr>
                <a:endParaRPr lang="zh-CN" altLang="en-US" sz="1000" b="1" kern="0" dirty="0">
                  <a:solidFill>
                    <a:sysClr val="window" lastClr="FFFFFF"/>
                  </a:solidFill>
                  <a:cs typeface="+mn-ea"/>
                  <a:sym typeface="+mn-lt"/>
                </a:endParaRPr>
              </a:p>
            </p:txBody>
          </p:sp>
          <p:sp>
            <p:nvSpPr>
              <p:cNvPr id="14" name="TextBox 1"/>
              <p:cNvSpPr txBox="1">
                <a:spLocks noChangeArrowheads="1"/>
              </p:cNvSpPr>
              <p:nvPr/>
            </p:nvSpPr>
            <p:spPr bwMode="auto">
              <a:xfrm>
                <a:off x="1907704" y="2478037"/>
                <a:ext cx="1728000" cy="332588"/>
              </a:xfrm>
              <a:prstGeom prst="rect">
                <a:avLst/>
              </a:prstGeom>
              <a:grpFill/>
              <a:ln w="9525">
                <a:noFill/>
                <a:miter lim="800000"/>
              </a:ln>
            </p:spPr>
            <p:txBody>
              <a:bodyPr>
                <a:spAutoFit/>
              </a:bodyPr>
              <a:lstStyle/>
              <a:p>
                <a:pPr algn="ctr">
                  <a:lnSpc>
                    <a:spcPct val="120000"/>
                  </a:lnSpc>
                  <a:defRPr/>
                </a:pPr>
                <a:r>
                  <a:rPr lang="zh-CN" altLang="en-US" sz="900" b="1" kern="0" dirty="0">
                    <a:solidFill>
                      <a:srgbClr val="314865"/>
                    </a:solidFill>
                    <a:cs typeface="+mn-ea"/>
                    <a:sym typeface="+mn-lt"/>
                  </a:rPr>
                  <a:t>单击此处添加标题</a:t>
                </a:r>
              </a:p>
            </p:txBody>
          </p:sp>
          <p:sp>
            <p:nvSpPr>
              <p:cNvPr id="15" name="TextBox 4"/>
              <p:cNvSpPr txBox="1"/>
              <p:nvPr/>
            </p:nvSpPr>
            <p:spPr>
              <a:xfrm>
                <a:off x="1907704" y="2801692"/>
                <a:ext cx="1728000" cy="1130729"/>
              </a:xfrm>
              <a:prstGeom prst="rect">
                <a:avLst/>
              </a:prstGeom>
              <a:grpFill/>
            </p:spPr>
            <p:txBody>
              <a:bodyPr>
                <a:spAutoFit/>
              </a:bodyPr>
              <a:lstStyle/>
              <a:p>
                <a:pPr algn="ctr">
                  <a:lnSpc>
                    <a:spcPct val="150000"/>
                  </a:lnSpc>
                  <a:defRPr/>
                </a:pPr>
                <a:r>
                  <a:rPr lang="zh-CN" altLang="en-US" sz="800" kern="0" dirty="0">
                    <a:solidFill>
                      <a:srgbClr val="314865"/>
                    </a:solidFill>
                    <a:cs typeface="+mn-ea"/>
                    <a:sym typeface="+mn-lt"/>
                  </a:rPr>
                  <a:t>单击此处添加段落文本单击此处添加段落文本单击此处添加段落文本单击此处添加段落文本</a:t>
                </a:r>
              </a:p>
            </p:txBody>
          </p:sp>
          <p:sp>
            <p:nvSpPr>
              <p:cNvPr id="16" name="TextBox 5"/>
              <p:cNvSpPr txBox="1">
                <a:spLocks noChangeArrowheads="1"/>
              </p:cNvSpPr>
              <p:nvPr/>
            </p:nvSpPr>
            <p:spPr bwMode="auto">
              <a:xfrm>
                <a:off x="2438352" y="3977784"/>
                <a:ext cx="666709" cy="376910"/>
              </a:xfrm>
              <a:prstGeom prst="rect">
                <a:avLst/>
              </a:prstGeom>
              <a:grpFill/>
              <a:ln w="9525">
                <a:noFill/>
                <a:miter lim="800000"/>
              </a:ln>
            </p:spPr>
            <p:txBody>
              <a:bodyPr wrap="none">
                <a:spAutoFit/>
              </a:bodyPr>
              <a:lstStyle/>
              <a:p>
                <a:pPr algn="ctr">
                  <a:defRPr/>
                </a:pPr>
                <a:r>
                  <a:rPr lang="zh-CN" altLang="en-US" sz="1200" b="1" kern="0" dirty="0">
                    <a:solidFill>
                      <a:srgbClr val="314865"/>
                    </a:solidFill>
                    <a:cs typeface="+mn-ea"/>
                    <a:sym typeface="+mn-lt"/>
                  </a:rPr>
                  <a:t>文字</a:t>
                </a:r>
              </a:p>
            </p:txBody>
          </p:sp>
          <p:sp>
            <p:nvSpPr>
              <p:cNvPr id="17" name="椭圆 16"/>
              <p:cNvSpPr/>
              <p:nvPr/>
            </p:nvSpPr>
            <p:spPr>
              <a:xfrm>
                <a:off x="2525241" y="4437112"/>
                <a:ext cx="492927" cy="492927"/>
              </a:xfrm>
              <a:prstGeom prst="ellipse">
                <a:avLst/>
              </a:prstGeom>
              <a:grpFill/>
              <a:ln w="3175" cap="flat" cmpd="sng" algn="ctr">
                <a:solidFill>
                  <a:srgbClr val="314865"/>
                </a:solidFill>
                <a:prstDash val="solid"/>
              </a:ln>
              <a:effectLst/>
            </p:spPr>
            <p:txBody>
              <a:bodyPr anchor="ctr"/>
              <a:lstStyle/>
              <a:p>
                <a:pPr algn="ctr">
                  <a:lnSpc>
                    <a:spcPct val="120000"/>
                  </a:lnSpc>
                  <a:defRPr/>
                </a:pPr>
                <a:endParaRPr lang="zh-CN" altLang="en-US" sz="1800" kern="0">
                  <a:solidFill>
                    <a:srgbClr val="4D4D4D"/>
                  </a:solidFill>
                  <a:cs typeface="+mn-ea"/>
                  <a:sym typeface="+mn-lt"/>
                </a:endParaRPr>
              </a:p>
            </p:txBody>
          </p:sp>
        </p:grpSp>
        <p:sp>
          <p:nvSpPr>
            <p:cNvPr id="12" name="乘号 11"/>
            <p:cNvSpPr/>
            <p:nvPr/>
          </p:nvSpPr>
          <p:spPr>
            <a:xfrm>
              <a:off x="3043238" y="3346847"/>
              <a:ext cx="323850" cy="323850"/>
            </a:xfrm>
            <a:prstGeom prst="mathMultiply">
              <a:avLst>
                <a:gd name="adj1" fmla="val 11712"/>
              </a:avLst>
            </a:prstGeom>
            <a:solidFill>
              <a:srgbClr val="314865"/>
            </a:solidFill>
            <a:ln w="3175" cap="flat" cmpd="sng" algn="ctr">
              <a:noFill/>
              <a:prstDash val="solid"/>
            </a:ln>
            <a:effectLst/>
          </p:spPr>
          <p:txBody>
            <a:bodyPr anchor="ctr"/>
            <a:lstStyle/>
            <a:p>
              <a:pPr algn="ctr">
                <a:lnSpc>
                  <a:spcPct val="120000"/>
                </a:lnSpc>
                <a:defRPr/>
              </a:pPr>
              <a:endParaRPr lang="zh-CN" altLang="en-US" sz="900" kern="0">
                <a:solidFill>
                  <a:srgbClr val="4D4D4D"/>
                </a:solidFill>
                <a:cs typeface="+mn-ea"/>
                <a:sym typeface="+mn-lt"/>
              </a:endParaRPr>
            </a:p>
          </p:txBody>
        </p:sp>
      </p:grpSp>
      <p:grpSp>
        <p:nvGrpSpPr>
          <p:cNvPr id="18" name="组合 37"/>
          <p:cNvGrpSpPr/>
          <p:nvPr/>
        </p:nvGrpSpPr>
        <p:grpSpPr bwMode="auto">
          <a:xfrm>
            <a:off x="3886703" y="1440036"/>
            <a:ext cx="1286879" cy="1941454"/>
            <a:chOff x="3649272" y="2371460"/>
            <a:chExt cx="1743512" cy="2641716"/>
          </a:xfrm>
          <a:effectLst/>
        </p:grpSpPr>
        <p:grpSp>
          <p:nvGrpSpPr>
            <p:cNvPr id="19" name="组合 20"/>
            <p:cNvGrpSpPr/>
            <p:nvPr/>
          </p:nvGrpSpPr>
          <p:grpSpPr bwMode="auto">
            <a:xfrm>
              <a:off x="3649272" y="2371460"/>
              <a:ext cx="1743512" cy="2641716"/>
              <a:chOff x="91992" y="2371460"/>
              <a:chExt cx="1743512" cy="2641716"/>
            </a:xfrm>
          </p:grpSpPr>
          <p:sp>
            <p:nvSpPr>
              <p:cNvPr id="21" name="矩形 20"/>
              <p:cNvSpPr/>
              <p:nvPr/>
            </p:nvSpPr>
            <p:spPr>
              <a:xfrm>
                <a:off x="107871" y="2371460"/>
                <a:ext cx="1727633" cy="2641716"/>
              </a:xfrm>
              <a:prstGeom prst="rect">
                <a:avLst/>
              </a:prstGeom>
              <a:solidFill>
                <a:srgbClr val="2E97BC"/>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cs typeface="+mn-ea"/>
                  <a:sym typeface="+mn-lt"/>
                </a:endParaRPr>
              </a:p>
            </p:txBody>
          </p:sp>
          <p:sp>
            <p:nvSpPr>
              <p:cNvPr id="22" name="椭圆 21"/>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cs typeface="+mn-ea"/>
                  <a:sym typeface="+mn-lt"/>
                </a:endParaRPr>
              </a:p>
            </p:txBody>
          </p:sp>
          <p:sp>
            <p:nvSpPr>
              <p:cNvPr id="23" name="TextBox 23"/>
              <p:cNvSpPr txBox="1">
                <a:spLocks noChangeArrowheads="1"/>
              </p:cNvSpPr>
              <p:nvPr/>
            </p:nvSpPr>
            <p:spPr bwMode="auto">
              <a:xfrm>
                <a:off x="91993" y="2478037"/>
                <a:ext cx="1728000" cy="332588"/>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cs typeface="+mn-ea"/>
                    <a:sym typeface="+mn-lt"/>
                  </a:rPr>
                  <a:t>单击此处添加标题</a:t>
                </a:r>
              </a:p>
            </p:txBody>
          </p:sp>
          <p:sp>
            <p:nvSpPr>
              <p:cNvPr id="24" name="TextBox 28"/>
              <p:cNvSpPr txBox="1"/>
              <p:nvPr/>
            </p:nvSpPr>
            <p:spPr>
              <a:xfrm>
                <a:off x="91992" y="2801692"/>
                <a:ext cx="1727633" cy="1130729"/>
              </a:xfrm>
              <a:prstGeom prst="rect">
                <a:avLst/>
              </a:prstGeom>
              <a:noFill/>
            </p:spPr>
            <p:txBody>
              <a:bodyPr>
                <a:spAutoFit/>
              </a:bodyPr>
              <a:lstStyle/>
              <a:p>
                <a:pPr algn="ctr">
                  <a:lnSpc>
                    <a:spcPct val="150000"/>
                  </a:lnSpc>
                  <a:defRPr/>
                </a:pPr>
                <a:r>
                  <a:rPr lang="zh-CN" altLang="en-US" sz="800" kern="0" dirty="0">
                    <a:solidFill>
                      <a:schemeClr val="bg1"/>
                    </a:solidFill>
                    <a:cs typeface="+mn-ea"/>
                    <a:sym typeface="+mn-lt"/>
                  </a:rPr>
                  <a:t>单击此处添加段落文本单击此处添加段落文本单击此处添加段落文本单击此处添加段落文本</a:t>
                </a:r>
              </a:p>
            </p:txBody>
          </p:sp>
          <p:sp>
            <p:nvSpPr>
              <p:cNvPr id="25" name="TextBox 25"/>
              <p:cNvSpPr txBox="1">
                <a:spLocks noChangeArrowheads="1"/>
              </p:cNvSpPr>
              <p:nvPr/>
            </p:nvSpPr>
            <p:spPr bwMode="auto">
              <a:xfrm>
                <a:off x="637916" y="3977784"/>
                <a:ext cx="667180" cy="376910"/>
              </a:xfrm>
              <a:prstGeom prst="rect">
                <a:avLst/>
              </a:prstGeom>
              <a:noFill/>
              <a:ln w="9525">
                <a:noFill/>
                <a:miter lim="800000"/>
              </a:ln>
            </p:spPr>
            <p:txBody>
              <a:bodyPr wrap="none">
                <a:spAutoFit/>
              </a:bodyPr>
              <a:lstStyle/>
              <a:p>
                <a:pPr algn="ctr">
                  <a:defRPr/>
                </a:pPr>
                <a:r>
                  <a:rPr lang="zh-CN" altLang="en-US" sz="1200" b="1" kern="0" dirty="0">
                    <a:solidFill>
                      <a:schemeClr val="bg1"/>
                    </a:solidFill>
                    <a:cs typeface="+mn-ea"/>
                    <a:sym typeface="+mn-lt"/>
                  </a:rPr>
                  <a:t>文字</a:t>
                </a:r>
              </a:p>
            </p:txBody>
          </p:sp>
        </p:grpSp>
        <p:sp>
          <p:nvSpPr>
            <p:cNvPr id="20" name="乘号 19"/>
            <p:cNvSpPr/>
            <p:nvPr/>
          </p:nvSpPr>
          <p:spPr>
            <a:xfrm>
              <a:off x="4313013" y="4467052"/>
              <a:ext cx="431908" cy="431819"/>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000" b="1" kern="0">
                <a:solidFill>
                  <a:sysClr val="window" lastClr="FFFFFF"/>
                </a:solidFill>
                <a:cs typeface="+mn-ea"/>
                <a:sym typeface="+mn-lt"/>
              </a:endParaRPr>
            </a:p>
          </p:txBody>
        </p:sp>
      </p:grpSp>
      <p:grpSp>
        <p:nvGrpSpPr>
          <p:cNvPr id="26" name="组合 34"/>
          <p:cNvGrpSpPr/>
          <p:nvPr/>
        </p:nvGrpSpPr>
        <p:grpSpPr bwMode="auto">
          <a:xfrm>
            <a:off x="5205225" y="1440036"/>
            <a:ext cx="1276332" cy="1941454"/>
            <a:chOff x="5435668" y="2371460"/>
            <a:chExt cx="1728000" cy="2641716"/>
          </a:xfrm>
        </p:grpSpPr>
        <p:grpSp>
          <p:nvGrpSpPr>
            <p:cNvPr id="27" name="组合 14"/>
            <p:cNvGrpSpPr/>
            <p:nvPr/>
          </p:nvGrpSpPr>
          <p:grpSpPr bwMode="auto">
            <a:xfrm>
              <a:off x="5435668" y="2371460"/>
              <a:ext cx="1728000" cy="2641716"/>
              <a:chOff x="1907704" y="2371460"/>
              <a:chExt cx="1728000" cy="2641716"/>
            </a:xfrm>
          </p:grpSpPr>
          <p:sp>
            <p:nvSpPr>
              <p:cNvPr id="29" name="TextBox 16"/>
              <p:cNvSpPr txBox="1">
                <a:spLocks noChangeArrowheads="1"/>
              </p:cNvSpPr>
              <p:nvPr/>
            </p:nvSpPr>
            <p:spPr bwMode="auto">
              <a:xfrm>
                <a:off x="1907704" y="2478037"/>
                <a:ext cx="1728000" cy="332588"/>
              </a:xfrm>
              <a:prstGeom prst="rect">
                <a:avLst/>
              </a:prstGeom>
              <a:noFill/>
              <a:ln w="9525">
                <a:noFill/>
                <a:miter lim="800000"/>
              </a:ln>
            </p:spPr>
            <p:txBody>
              <a:bodyPr>
                <a:spAutoFit/>
              </a:bodyPr>
              <a:lstStyle/>
              <a:p>
                <a:pPr algn="ctr">
                  <a:lnSpc>
                    <a:spcPct val="120000"/>
                  </a:lnSpc>
                  <a:defRPr/>
                </a:pPr>
                <a:r>
                  <a:rPr lang="zh-CN" altLang="en-US" sz="900" b="1" kern="0">
                    <a:solidFill>
                      <a:srgbClr val="FFFFFF"/>
                    </a:solidFill>
                    <a:cs typeface="+mn-ea"/>
                    <a:sym typeface="+mn-lt"/>
                  </a:rPr>
                  <a:t>单击此处添加标题</a:t>
                </a:r>
              </a:p>
            </p:txBody>
          </p:sp>
          <p:sp>
            <p:nvSpPr>
              <p:cNvPr id="30" name="矩形 29"/>
              <p:cNvSpPr/>
              <p:nvPr/>
            </p:nvSpPr>
            <p:spPr>
              <a:xfrm>
                <a:off x="1907704" y="2371460"/>
                <a:ext cx="1728000" cy="2641716"/>
              </a:xfrm>
              <a:prstGeom prst="rect">
                <a:avLst/>
              </a:prstGeom>
              <a:solidFill>
                <a:srgbClr val="E2E9E9"/>
              </a:solidFill>
              <a:ln w="25400" cap="flat" cmpd="sng" algn="ctr">
                <a:noFill/>
                <a:prstDash val="solid"/>
              </a:ln>
              <a:effectLst/>
            </p:spPr>
            <p:txBody>
              <a:bodyPr anchor="ctr"/>
              <a:lstStyle/>
              <a:p>
                <a:pPr algn="ctr">
                  <a:lnSpc>
                    <a:spcPct val="120000"/>
                  </a:lnSpc>
                  <a:defRPr/>
                </a:pPr>
                <a:endParaRPr lang="zh-CN" altLang="en-US" sz="1000" b="1" kern="0" dirty="0">
                  <a:solidFill>
                    <a:sysClr val="window" lastClr="FFFFFF"/>
                  </a:solidFill>
                  <a:cs typeface="+mn-ea"/>
                  <a:sym typeface="+mn-lt"/>
                </a:endParaRPr>
              </a:p>
            </p:txBody>
          </p:sp>
          <p:sp>
            <p:nvSpPr>
              <p:cNvPr id="31" name="TextBox 35"/>
              <p:cNvSpPr txBox="1"/>
              <p:nvPr/>
            </p:nvSpPr>
            <p:spPr>
              <a:xfrm>
                <a:off x="1907704" y="2801692"/>
                <a:ext cx="1728000" cy="1130729"/>
              </a:xfrm>
              <a:prstGeom prst="rect">
                <a:avLst/>
              </a:prstGeom>
              <a:noFill/>
            </p:spPr>
            <p:txBody>
              <a:bodyPr>
                <a:spAutoFit/>
              </a:bodyPr>
              <a:lstStyle/>
              <a:p>
                <a:pPr algn="ctr">
                  <a:lnSpc>
                    <a:spcPct val="150000"/>
                  </a:lnSpc>
                  <a:defRPr/>
                </a:pPr>
                <a:r>
                  <a:rPr lang="zh-CN" altLang="en-US" sz="800" kern="0" dirty="0">
                    <a:solidFill>
                      <a:srgbClr val="314865"/>
                    </a:solidFill>
                    <a:cs typeface="+mn-ea"/>
                    <a:sym typeface="+mn-lt"/>
                  </a:rPr>
                  <a:t>单击此处添加段落文本单击此处添加段落文本单击此处添加段落文本单击此处添加段落文本</a:t>
                </a:r>
              </a:p>
            </p:txBody>
          </p:sp>
          <p:sp>
            <p:nvSpPr>
              <p:cNvPr id="32" name="TextBox 18"/>
              <p:cNvSpPr txBox="1">
                <a:spLocks noChangeArrowheads="1"/>
              </p:cNvSpPr>
              <p:nvPr/>
            </p:nvSpPr>
            <p:spPr bwMode="auto">
              <a:xfrm>
                <a:off x="2438353" y="3977784"/>
                <a:ext cx="666709" cy="376910"/>
              </a:xfrm>
              <a:prstGeom prst="rect">
                <a:avLst/>
              </a:prstGeom>
              <a:noFill/>
              <a:ln w="9525">
                <a:noFill/>
                <a:miter lim="800000"/>
              </a:ln>
            </p:spPr>
            <p:txBody>
              <a:bodyPr wrap="none">
                <a:spAutoFit/>
              </a:bodyPr>
              <a:lstStyle/>
              <a:p>
                <a:pPr algn="ctr">
                  <a:defRPr/>
                </a:pPr>
                <a:r>
                  <a:rPr lang="zh-CN" altLang="en-US" sz="1200" b="1" kern="0" dirty="0">
                    <a:solidFill>
                      <a:srgbClr val="314865"/>
                    </a:solidFill>
                    <a:cs typeface="+mn-ea"/>
                    <a:sym typeface="+mn-lt"/>
                  </a:rPr>
                  <a:t>文字</a:t>
                </a:r>
              </a:p>
            </p:txBody>
          </p:sp>
          <p:sp>
            <p:nvSpPr>
              <p:cNvPr id="33" name="椭圆 32"/>
              <p:cNvSpPr/>
              <p:nvPr/>
            </p:nvSpPr>
            <p:spPr>
              <a:xfrm>
                <a:off x="2525241" y="4437112"/>
                <a:ext cx="492927" cy="492927"/>
              </a:xfrm>
              <a:prstGeom prst="ellipse">
                <a:avLst/>
              </a:prstGeom>
              <a:solidFill>
                <a:srgbClr val="E2E9E9"/>
              </a:solidFill>
              <a:ln w="3175" cap="flat" cmpd="sng" algn="ctr">
                <a:solidFill>
                  <a:srgbClr val="314865"/>
                </a:solidFill>
                <a:prstDash val="solid"/>
              </a:ln>
              <a:effectLst/>
            </p:spPr>
            <p:txBody>
              <a:bodyPr anchor="ctr"/>
              <a:lstStyle/>
              <a:p>
                <a:pPr algn="ctr">
                  <a:lnSpc>
                    <a:spcPct val="120000"/>
                  </a:lnSpc>
                  <a:defRPr/>
                </a:pPr>
                <a:endParaRPr lang="zh-CN" altLang="en-US" sz="1800" kern="0">
                  <a:solidFill>
                    <a:srgbClr val="4D4D4D"/>
                  </a:solidFill>
                  <a:cs typeface="+mn-ea"/>
                  <a:sym typeface="+mn-lt"/>
                </a:endParaRPr>
              </a:p>
            </p:txBody>
          </p:sp>
        </p:grpSp>
        <p:sp>
          <p:nvSpPr>
            <p:cNvPr id="28" name="任意多边形 27"/>
            <p:cNvSpPr/>
            <p:nvPr/>
          </p:nvSpPr>
          <p:spPr>
            <a:xfrm>
              <a:off x="6146544" y="4557544"/>
              <a:ext cx="306248"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314865"/>
            </a:solidFill>
            <a:ln w="3175" cap="flat" cmpd="sng" algn="ctr">
              <a:noFill/>
              <a:prstDash val="solid"/>
            </a:ln>
            <a:effectLst/>
          </p:spPr>
          <p:txBody>
            <a:bodyPr anchor="ctr"/>
            <a:lstStyle/>
            <a:p>
              <a:pPr algn="ctr">
                <a:lnSpc>
                  <a:spcPct val="120000"/>
                </a:lnSpc>
                <a:defRPr/>
              </a:pPr>
              <a:endParaRPr lang="zh-CN" altLang="en-US" sz="900" kern="0">
                <a:solidFill>
                  <a:srgbClr val="4D4D4D"/>
                </a:solidFill>
                <a:cs typeface="+mn-ea"/>
                <a:sym typeface="+mn-lt"/>
              </a:endParaRPr>
            </a:p>
          </p:txBody>
        </p:sp>
      </p:grpSp>
      <p:grpSp>
        <p:nvGrpSpPr>
          <p:cNvPr id="34" name="组合 33"/>
          <p:cNvGrpSpPr/>
          <p:nvPr/>
        </p:nvGrpSpPr>
        <p:grpSpPr>
          <a:xfrm>
            <a:off x="6513202" y="1440036"/>
            <a:ext cx="1286879" cy="1941454"/>
            <a:chOff x="6548439" y="1778794"/>
            <a:chExt cx="1307306" cy="1981200"/>
          </a:xfrm>
        </p:grpSpPr>
        <p:grpSp>
          <p:nvGrpSpPr>
            <p:cNvPr id="35" name="组合 26"/>
            <p:cNvGrpSpPr/>
            <p:nvPr/>
          </p:nvGrpSpPr>
          <p:grpSpPr bwMode="auto">
            <a:xfrm>
              <a:off x="6548439" y="1778794"/>
              <a:ext cx="1307306" cy="1981200"/>
              <a:chOff x="91992" y="2371460"/>
              <a:chExt cx="1743512" cy="2641716"/>
            </a:xfrm>
          </p:grpSpPr>
          <p:sp>
            <p:nvSpPr>
              <p:cNvPr id="37" name="矩形 36"/>
              <p:cNvSpPr/>
              <p:nvPr/>
            </p:nvSpPr>
            <p:spPr>
              <a:xfrm>
                <a:off x="107871" y="2371460"/>
                <a:ext cx="1727633" cy="2641716"/>
              </a:xfrm>
              <a:prstGeom prst="rect">
                <a:avLst/>
              </a:prstGeom>
              <a:solidFill>
                <a:srgbClr val="2E97BC"/>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cs typeface="+mn-ea"/>
                  <a:sym typeface="+mn-lt"/>
                </a:endParaRPr>
              </a:p>
            </p:txBody>
          </p:sp>
          <p:sp>
            <p:nvSpPr>
              <p:cNvPr id="38" name="椭圆 37"/>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cs typeface="+mn-ea"/>
                  <a:sym typeface="+mn-lt"/>
                </a:endParaRPr>
              </a:p>
            </p:txBody>
          </p:sp>
          <p:sp>
            <p:nvSpPr>
              <p:cNvPr id="39" name="TextBox 29"/>
              <p:cNvSpPr txBox="1">
                <a:spLocks noChangeArrowheads="1"/>
              </p:cNvSpPr>
              <p:nvPr/>
            </p:nvSpPr>
            <p:spPr bwMode="auto">
              <a:xfrm>
                <a:off x="91993" y="2478037"/>
                <a:ext cx="1728000" cy="332588"/>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cs typeface="+mn-ea"/>
                    <a:sym typeface="+mn-lt"/>
                  </a:rPr>
                  <a:t>单击此处添加标题</a:t>
                </a:r>
              </a:p>
            </p:txBody>
          </p:sp>
          <p:sp>
            <p:nvSpPr>
              <p:cNvPr id="40" name="TextBox 11"/>
              <p:cNvSpPr txBox="1"/>
              <p:nvPr/>
            </p:nvSpPr>
            <p:spPr>
              <a:xfrm>
                <a:off x="91992" y="2801692"/>
                <a:ext cx="1727633" cy="1130729"/>
              </a:xfrm>
              <a:prstGeom prst="rect">
                <a:avLst/>
              </a:prstGeom>
              <a:noFill/>
            </p:spPr>
            <p:txBody>
              <a:bodyPr>
                <a:spAutoFit/>
              </a:bodyPr>
              <a:lstStyle/>
              <a:p>
                <a:pPr algn="ctr">
                  <a:lnSpc>
                    <a:spcPct val="150000"/>
                  </a:lnSpc>
                  <a:defRPr/>
                </a:pPr>
                <a:r>
                  <a:rPr lang="zh-CN" altLang="en-US" sz="800" kern="0" dirty="0">
                    <a:solidFill>
                      <a:schemeClr val="bg1"/>
                    </a:solidFill>
                    <a:cs typeface="+mn-ea"/>
                    <a:sym typeface="+mn-lt"/>
                  </a:rPr>
                  <a:t>单击此处添加段落文本单击此处添加段落文本单击此处添加段落文本单击此处添加段落文本</a:t>
                </a:r>
              </a:p>
            </p:txBody>
          </p:sp>
          <p:sp>
            <p:nvSpPr>
              <p:cNvPr id="41" name="TextBox 31"/>
              <p:cNvSpPr txBox="1">
                <a:spLocks noChangeArrowheads="1"/>
              </p:cNvSpPr>
              <p:nvPr/>
            </p:nvSpPr>
            <p:spPr bwMode="auto">
              <a:xfrm>
                <a:off x="637918" y="3977784"/>
                <a:ext cx="667180" cy="376910"/>
              </a:xfrm>
              <a:prstGeom prst="rect">
                <a:avLst/>
              </a:prstGeom>
              <a:noFill/>
              <a:ln w="9525">
                <a:noFill/>
                <a:miter lim="800000"/>
              </a:ln>
            </p:spPr>
            <p:txBody>
              <a:bodyPr wrap="none">
                <a:spAutoFit/>
              </a:bodyPr>
              <a:lstStyle/>
              <a:p>
                <a:pPr algn="ctr">
                  <a:defRPr/>
                </a:pPr>
                <a:r>
                  <a:rPr lang="zh-CN" altLang="en-US" sz="1200" b="1" kern="0" dirty="0">
                    <a:solidFill>
                      <a:schemeClr val="bg1"/>
                    </a:solidFill>
                    <a:cs typeface="+mn-ea"/>
                    <a:sym typeface="+mn-lt"/>
                  </a:rPr>
                  <a:t>文字</a:t>
                </a:r>
              </a:p>
            </p:txBody>
          </p:sp>
        </p:grpSp>
        <p:sp>
          <p:nvSpPr>
            <p:cNvPr id="36" name="乘号 35"/>
            <p:cNvSpPr/>
            <p:nvPr/>
          </p:nvSpPr>
          <p:spPr bwMode="auto">
            <a:xfrm>
              <a:off x="7045983" y="3346847"/>
              <a:ext cx="323850" cy="323850"/>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000" b="1" kern="0">
                <a:solidFill>
                  <a:schemeClr val="bg1"/>
                </a:solidFill>
                <a:cs typeface="+mn-ea"/>
                <a:sym typeface="+mn-lt"/>
              </a:endParaRPr>
            </a:p>
          </p:txBody>
        </p:sp>
      </p:grpSp>
      <p:sp>
        <p:nvSpPr>
          <p:cNvPr id="44" name="矩形 43"/>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3047"/>
    </mc:Choice>
    <mc:Fallback xmlns="">
      <p:transition spd="slow" advTm="3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4934778" y="2366770"/>
            <a:ext cx="1009886" cy="987589"/>
            <a:chOff x="4925095" y="2135348"/>
            <a:chExt cx="1364456" cy="1364456"/>
          </a:xfrm>
        </p:grpSpPr>
        <p:sp>
          <p:nvSpPr>
            <p:cNvPr id="3" name="矩形 2"/>
            <p:cNvSpPr/>
            <p:nvPr/>
          </p:nvSpPr>
          <p:spPr>
            <a:xfrm rot="2703315">
              <a:off x="4925095" y="2135348"/>
              <a:ext cx="1364456"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4" name="Freeform 15"/>
            <p:cNvSpPr>
              <a:spLocks noEditPoints="1"/>
            </p:cNvSpPr>
            <p:nvPr/>
          </p:nvSpPr>
          <p:spPr bwMode="black">
            <a:xfrm>
              <a:off x="5220354" y="2431840"/>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41146" rIns="82291" bIns="41146" numCol="1" anchor="t" anchorCtr="0" compatLnSpc="1"/>
            <a:lstStyle/>
            <a:p>
              <a:pPr algn="ctr"/>
              <a:endParaRPr lang="en-US" sz="1200">
                <a:solidFill>
                  <a:schemeClr val="bg1"/>
                </a:solidFill>
                <a:cs typeface="+mn-ea"/>
                <a:sym typeface="+mn-lt"/>
              </a:endParaRPr>
            </a:p>
          </p:txBody>
        </p:sp>
      </p:grpSp>
      <p:grpSp>
        <p:nvGrpSpPr>
          <p:cNvPr id="5" name="组合 4"/>
          <p:cNvGrpSpPr/>
          <p:nvPr/>
        </p:nvGrpSpPr>
        <p:grpSpPr>
          <a:xfrm>
            <a:off x="1404218" y="2618391"/>
            <a:ext cx="1854473" cy="440612"/>
            <a:chOff x="644258" y="2650851"/>
            <a:chExt cx="2505576" cy="608751"/>
          </a:xfrm>
        </p:grpSpPr>
        <p:grpSp>
          <p:nvGrpSpPr>
            <p:cNvPr id="6" name="组合 5"/>
            <p:cNvGrpSpPr/>
            <p:nvPr/>
          </p:nvGrpSpPr>
          <p:grpSpPr>
            <a:xfrm>
              <a:off x="644258" y="3001093"/>
              <a:ext cx="2505576" cy="258509"/>
              <a:chOff x="859010" y="4001457"/>
              <a:chExt cx="3340768" cy="344678"/>
            </a:xfrm>
          </p:grpSpPr>
          <p:cxnSp>
            <p:nvCxnSpPr>
              <p:cNvPr id="9" name="直接连接符 8"/>
              <p:cNvCxnSpPr/>
              <p:nvPr/>
            </p:nvCxnSpPr>
            <p:spPr>
              <a:xfrm flipV="1">
                <a:off x="3675903" y="4001457"/>
                <a:ext cx="523875" cy="344678"/>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59010" y="4346135"/>
                <a:ext cx="2828925" cy="0"/>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grpSp>
        <p:sp>
          <p:nvSpPr>
            <p:cNvPr id="7" name="椭圆 6"/>
            <p:cNvSpPr/>
            <p:nvPr/>
          </p:nvSpPr>
          <p:spPr>
            <a:xfrm>
              <a:off x="725784" y="2833567"/>
              <a:ext cx="114300" cy="114300"/>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8" name="文本框 114"/>
            <p:cNvSpPr txBox="1"/>
            <p:nvPr/>
          </p:nvSpPr>
          <p:spPr>
            <a:xfrm>
              <a:off x="865790" y="2650851"/>
              <a:ext cx="1679131" cy="552793"/>
            </a:xfrm>
            <a:prstGeom prst="rect">
              <a:avLst/>
            </a:prstGeom>
            <a:noFill/>
          </p:spPr>
          <p:txBody>
            <a:bodyPr wrap="square" rtlCol="0">
              <a:spAutoFit/>
            </a:bodyPr>
            <a:lstStyle/>
            <a:p>
              <a:pPr lvl="0"/>
              <a:r>
                <a:rPr lang="zh-CN" altLang="en-US" sz="1000" dirty="0">
                  <a:solidFill>
                    <a:sysClr val="windowText" lastClr="000000">
                      <a:lumMod val="85000"/>
                      <a:lumOff val="15000"/>
                    </a:sysClr>
                  </a:solidFill>
                  <a:cs typeface="+mn-ea"/>
                  <a:sym typeface="+mn-lt"/>
                </a:rPr>
                <a:t>单击此处添加文本，单击此处添加文本</a:t>
              </a:r>
              <a:endParaRPr lang="en-US" altLang="zh-CN" sz="1000" dirty="0">
                <a:solidFill>
                  <a:sysClr val="windowText" lastClr="000000">
                    <a:lumMod val="85000"/>
                    <a:lumOff val="15000"/>
                  </a:sysClr>
                </a:solidFill>
                <a:cs typeface="+mn-ea"/>
                <a:sym typeface="+mn-lt"/>
              </a:endParaRPr>
            </a:p>
          </p:txBody>
        </p:sp>
      </p:grpSp>
      <p:grpSp>
        <p:nvGrpSpPr>
          <p:cNvPr id="11" name="组合 10"/>
          <p:cNvGrpSpPr/>
          <p:nvPr/>
        </p:nvGrpSpPr>
        <p:grpSpPr>
          <a:xfrm>
            <a:off x="2810970" y="4117122"/>
            <a:ext cx="1861152" cy="553998"/>
            <a:chOff x="1813390" y="4087654"/>
            <a:chExt cx="2514600" cy="765406"/>
          </a:xfrm>
        </p:grpSpPr>
        <p:grpSp>
          <p:nvGrpSpPr>
            <p:cNvPr id="12" name="组合 11"/>
            <p:cNvGrpSpPr/>
            <p:nvPr/>
          </p:nvGrpSpPr>
          <p:grpSpPr>
            <a:xfrm>
              <a:off x="1813390" y="4368518"/>
              <a:ext cx="2514600" cy="258509"/>
              <a:chOff x="2417853" y="5824691"/>
              <a:chExt cx="3352800" cy="344678"/>
            </a:xfrm>
          </p:grpSpPr>
          <p:cxnSp>
            <p:nvCxnSpPr>
              <p:cNvPr id="15" name="直接连接符 14"/>
              <p:cNvCxnSpPr/>
              <p:nvPr/>
            </p:nvCxnSpPr>
            <p:spPr>
              <a:xfrm flipV="1">
                <a:off x="5246778" y="5824691"/>
                <a:ext cx="523875" cy="344678"/>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417853" y="6169369"/>
                <a:ext cx="2828925"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13" name="椭圆 12"/>
            <p:cNvSpPr/>
            <p:nvPr/>
          </p:nvSpPr>
          <p:spPr>
            <a:xfrm>
              <a:off x="1931624" y="4182974"/>
              <a:ext cx="114300" cy="1143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14" name="文本框 116"/>
            <p:cNvSpPr txBox="1"/>
            <p:nvPr/>
          </p:nvSpPr>
          <p:spPr>
            <a:xfrm>
              <a:off x="2045925" y="4087654"/>
              <a:ext cx="1679131" cy="765406"/>
            </a:xfrm>
            <a:prstGeom prst="rect">
              <a:avLst/>
            </a:prstGeom>
            <a:noFill/>
          </p:spPr>
          <p:txBody>
            <a:bodyPr wrap="square" rtlCol="0">
              <a:spAutoFit/>
            </a:bodyPr>
            <a:lstStyle/>
            <a:p>
              <a:pPr lvl="0"/>
              <a:r>
                <a:rPr lang="zh-CN" altLang="en-US" sz="1000" dirty="0">
                  <a:solidFill>
                    <a:sysClr val="windowText" lastClr="000000">
                      <a:lumMod val="85000"/>
                      <a:lumOff val="15000"/>
                    </a:sysClr>
                  </a:solidFill>
                  <a:cs typeface="+mn-ea"/>
                  <a:sym typeface="+mn-lt"/>
                </a:rPr>
                <a:t>单击此处添加文本，单击此处添加文本</a:t>
              </a:r>
              <a:endParaRPr lang="en-US" altLang="zh-CN" sz="1000" dirty="0">
                <a:solidFill>
                  <a:sysClr val="windowText" lastClr="000000">
                    <a:lumMod val="85000"/>
                    <a:lumOff val="15000"/>
                  </a:sysClr>
                </a:solidFill>
                <a:cs typeface="+mn-ea"/>
                <a:sym typeface="+mn-lt"/>
              </a:endParaRPr>
            </a:p>
          </p:txBody>
        </p:sp>
      </p:grpSp>
      <p:grpSp>
        <p:nvGrpSpPr>
          <p:cNvPr id="17" name="组合 16"/>
          <p:cNvGrpSpPr/>
          <p:nvPr/>
        </p:nvGrpSpPr>
        <p:grpSpPr>
          <a:xfrm>
            <a:off x="4692753" y="863972"/>
            <a:ext cx="1861152" cy="571382"/>
            <a:chOff x="4819402" y="594367"/>
            <a:chExt cx="2514600" cy="789424"/>
          </a:xfrm>
        </p:grpSpPr>
        <p:grpSp>
          <p:nvGrpSpPr>
            <p:cNvPr id="18" name="组合 17"/>
            <p:cNvGrpSpPr/>
            <p:nvPr/>
          </p:nvGrpSpPr>
          <p:grpSpPr>
            <a:xfrm>
              <a:off x="4819402" y="1125282"/>
              <a:ext cx="2514600" cy="258509"/>
              <a:chOff x="6425869" y="1500376"/>
              <a:chExt cx="3352800" cy="344678"/>
            </a:xfrm>
          </p:grpSpPr>
          <p:cxnSp>
            <p:nvCxnSpPr>
              <p:cNvPr id="21" name="直接连接符 20"/>
              <p:cNvCxnSpPr/>
              <p:nvPr/>
            </p:nvCxnSpPr>
            <p:spPr>
              <a:xfrm flipV="1">
                <a:off x="6425869" y="1500376"/>
                <a:ext cx="523875" cy="344678"/>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949744" y="1500376"/>
                <a:ext cx="2828925"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19" name="椭圆 18"/>
            <p:cNvSpPr/>
            <p:nvPr/>
          </p:nvSpPr>
          <p:spPr>
            <a:xfrm>
              <a:off x="5282043" y="689687"/>
              <a:ext cx="114300" cy="1143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20" name="文本框 118"/>
            <p:cNvSpPr txBox="1"/>
            <p:nvPr/>
          </p:nvSpPr>
          <p:spPr>
            <a:xfrm>
              <a:off x="5396343" y="594367"/>
              <a:ext cx="1679131" cy="765406"/>
            </a:xfrm>
            <a:prstGeom prst="rect">
              <a:avLst/>
            </a:prstGeom>
            <a:noFill/>
          </p:spPr>
          <p:txBody>
            <a:bodyPr wrap="square" rtlCol="0">
              <a:spAutoFit/>
            </a:bodyPr>
            <a:lstStyle/>
            <a:p>
              <a:pPr lvl="0"/>
              <a:r>
                <a:rPr lang="zh-CN" altLang="en-US" sz="1000" dirty="0">
                  <a:solidFill>
                    <a:sysClr val="windowText" lastClr="000000">
                      <a:lumMod val="85000"/>
                      <a:lumOff val="15000"/>
                    </a:sysClr>
                  </a:solidFill>
                  <a:cs typeface="+mn-ea"/>
                  <a:sym typeface="+mn-lt"/>
                </a:rPr>
                <a:t>单击此处添加文本，单击此处添加文本</a:t>
              </a:r>
              <a:endParaRPr lang="en-US" altLang="zh-CN" sz="1000" dirty="0">
                <a:solidFill>
                  <a:sysClr val="windowText" lastClr="000000">
                    <a:lumMod val="85000"/>
                    <a:lumOff val="15000"/>
                  </a:sysClr>
                </a:solidFill>
                <a:cs typeface="+mn-ea"/>
                <a:sym typeface="+mn-lt"/>
              </a:endParaRPr>
            </a:p>
          </p:txBody>
        </p:sp>
      </p:grpSp>
      <p:grpSp>
        <p:nvGrpSpPr>
          <p:cNvPr id="23" name="组合 22"/>
          <p:cNvGrpSpPr/>
          <p:nvPr/>
        </p:nvGrpSpPr>
        <p:grpSpPr>
          <a:xfrm>
            <a:off x="6139607" y="2273507"/>
            <a:ext cx="1861152" cy="570872"/>
            <a:chOff x="6118061" y="1871174"/>
            <a:chExt cx="2514600" cy="788718"/>
          </a:xfrm>
        </p:grpSpPr>
        <p:grpSp>
          <p:nvGrpSpPr>
            <p:cNvPr id="24" name="组合 23"/>
            <p:cNvGrpSpPr/>
            <p:nvPr/>
          </p:nvGrpSpPr>
          <p:grpSpPr>
            <a:xfrm>
              <a:off x="6118061" y="2401383"/>
              <a:ext cx="2514600" cy="258509"/>
              <a:chOff x="8157414" y="3201844"/>
              <a:chExt cx="3352800" cy="344678"/>
            </a:xfrm>
          </p:grpSpPr>
          <p:cxnSp>
            <p:nvCxnSpPr>
              <p:cNvPr id="27" name="直接连接符 26"/>
              <p:cNvCxnSpPr/>
              <p:nvPr/>
            </p:nvCxnSpPr>
            <p:spPr>
              <a:xfrm flipV="1">
                <a:off x="8157414" y="3201844"/>
                <a:ext cx="523875" cy="344678"/>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681289" y="3201844"/>
                <a:ext cx="2828925" cy="0"/>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grpSp>
        <p:sp>
          <p:nvSpPr>
            <p:cNvPr id="25" name="椭圆 24"/>
            <p:cNvSpPr/>
            <p:nvPr/>
          </p:nvSpPr>
          <p:spPr>
            <a:xfrm>
              <a:off x="6572549" y="1966494"/>
              <a:ext cx="114300" cy="114300"/>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26" name="文本框 120"/>
            <p:cNvSpPr txBox="1"/>
            <p:nvPr/>
          </p:nvSpPr>
          <p:spPr>
            <a:xfrm>
              <a:off x="6686851" y="1871174"/>
              <a:ext cx="1679131" cy="765405"/>
            </a:xfrm>
            <a:prstGeom prst="rect">
              <a:avLst/>
            </a:prstGeom>
            <a:noFill/>
          </p:spPr>
          <p:txBody>
            <a:bodyPr wrap="square" rtlCol="0">
              <a:spAutoFit/>
            </a:bodyPr>
            <a:lstStyle/>
            <a:p>
              <a:pPr lvl="0"/>
              <a:r>
                <a:rPr lang="zh-CN" altLang="en-US" sz="1000" dirty="0">
                  <a:solidFill>
                    <a:sysClr val="windowText" lastClr="000000">
                      <a:lumMod val="85000"/>
                      <a:lumOff val="15000"/>
                    </a:sysClr>
                  </a:solidFill>
                  <a:cs typeface="+mn-ea"/>
                  <a:sym typeface="+mn-lt"/>
                </a:rPr>
                <a:t>单击此处添加文本，单击此处添加文本</a:t>
              </a:r>
              <a:endParaRPr lang="en-US" altLang="zh-CN" sz="1000" dirty="0">
                <a:solidFill>
                  <a:sysClr val="windowText" lastClr="000000">
                    <a:lumMod val="85000"/>
                    <a:lumOff val="15000"/>
                  </a:sysClr>
                </a:solidFill>
                <a:cs typeface="+mn-ea"/>
                <a:sym typeface="+mn-lt"/>
              </a:endParaRPr>
            </a:p>
          </p:txBody>
        </p:sp>
      </p:grpSp>
      <p:grpSp>
        <p:nvGrpSpPr>
          <p:cNvPr id="30" name="组合 29"/>
          <p:cNvGrpSpPr/>
          <p:nvPr/>
        </p:nvGrpSpPr>
        <p:grpSpPr>
          <a:xfrm>
            <a:off x="3437422" y="2384635"/>
            <a:ext cx="1009886" cy="987589"/>
            <a:chOff x="2904458" y="2135347"/>
            <a:chExt cx="1364456" cy="1364456"/>
          </a:xfrm>
        </p:grpSpPr>
        <p:sp>
          <p:nvSpPr>
            <p:cNvPr id="31" name="矩形 30"/>
            <p:cNvSpPr/>
            <p:nvPr/>
          </p:nvSpPr>
          <p:spPr>
            <a:xfrm rot="2703315">
              <a:off x="2904458" y="2135347"/>
              <a:ext cx="1364456"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32" name="Freeform 34"/>
            <p:cNvSpPr>
              <a:spLocks noEditPoints="1"/>
            </p:cNvSpPr>
            <p:nvPr/>
          </p:nvSpPr>
          <p:spPr bwMode="auto">
            <a:xfrm>
              <a:off x="3265255" y="2440108"/>
              <a:ext cx="651790" cy="765192"/>
            </a:xfrm>
            <a:custGeom>
              <a:avLst/>
              <a:gdLst>
                <a:gd name="T0" fmla="*/ 379 w 498"/>
                <a:gd name="T1" fmla="*/ 0 h 586"/>
                <a:gd name="T2" fmla="*/ 444 w 498"/>
                <a:gd name="T3" fmla="*/ 65 h 586"/>
                <a:gd name="T4" fmla="*/ 416 w 498"/>
                <a:gd name="T5" fmla="*/ 231 h 586"/>
                <a:gd name="T6" fmla="*/ 405 w 498"/>
                <a:gd name="T7" fmla="*/ 38 h 586"/>
                <a:gd name="T8" fmla="*/ 125 w 498"/>
                <a:gd name="T9" fmla="*/ 27 h 586"/>
                <a:gd name="T10" fmla="*/ 167 w 498"/>
                <a:gd name="T11" fmla="*/ 81 h 586"/>
                <a:gd name="T12" fmla="*/ 27 w 498"/>
                <a:gd name="T13" fmla="*/ 249 h 586"/>
                <a:gd name="T14" fmla="*/ 39 w 498"/>
                <a:gd name="T15" fmla="*/ 531 h 586"/>
                <a:gd name="T16" fmla="*/ 148 w 498"/>
                <a:gd name="T17" fmla="*/ 542 h 586"/>
                <a:gd name="T18" fmla="*/ 65 w 498"/>
                <a:gd name="T19" fmla="*/ 570 h 586"/>
                <a:gd name="T20" fmla="*/ 0 w 498"/>
                <a:gd name="T21" fmla="*/ 505 h 586"/>
                <a:gd name="T22" fmla="*/ 1 w 498"/>
                <a:gd name="T23" fmla="*/ 238 h 586"/>
                <a:gd name="T24" fmla="*/ 76 w 498"/>
                <a:gd name="T25" fmla="*/ 7 h 586"/>
                <a:gd name="T26" fmla="*/ 76 w 498"/>
                <a:gd name="T27" fmla="*/ 7 h 586"/>
                <a:gd name="T28" fmla="*/ 76 w 498"/>
                <a:gd name="T29" fmla="*/ 6 h 586"/>
                <a:gd name="T30" fmla="*/ 79 w 498"/>
                <a:gd name="T31" fmla="*/ 3 h 586"/>
                <a:gd name="T32" fmla="*/ 79 w 498"/>
                <a:gd name="T33" fmla="*/ 3 h 586"/>
                <a:gd name="T34" fmla="*/ 79 w 498"/>
                <a:gd name="T35" fmla="*/ 3 h 586"/>
                <a:gd name="T36" fmla="*/ 80 w 498"/>
                <a:gd name="T37" fmla="*/ 3 h 586"/>
                <a:gd name="T38" fmla="*/ 84 w 498"/>
                <a:gd name="T39" fmla="*/ 0 h 586"/>
                <a:gd name="T40" fmla="*/ 84 w 498"/>
                <a:gd name="T41" fmla="*/ 0 h 586"/>
                <a:gd name="T42" fmla="*/ 85 w 498"/>
                <a:gd name="T43" fmla="*/ 0 h 586"/>
                <a:gd name="T44" fmla="*/ 85 w 498"/>
                <a:gd name="T45" fmla="*/ 0 h 586"/>
                <a:gd name="T46" fmla="*/ 85 w 498"/>
                <a:gd name="T47" fmla="*/ 0 h 586"/>
                <a:gd name="T48" fmla="*/ 86 w 498"/>
                <a:gd name="T49" fmla="*/ 0 h 586"/>
                <a:gd name="T50" fmla="*/ 88 w 498"/>
                <a:gd name="T51" fmla="*/ 0 h 586"/>
                <a:gd name="T52" fmla="*/ 82 w 498"/>
                <a:gd name="T53" fmla="*/ 398 h 586"/>
                <a:gd name="T54" fmla="*/ 225 w 498"/>
                <a:gd name="T55" fmla="*/ 376 h 586"/>
                <a:gd name="T56" fmla="*/ 82 w 498"/>
                <a:gd name="T57" fmla="*/ 316 h 586"/>
                <a:gd name="T58" fmla="*/ 225 w 498"/>
                <a:gd name="T59" fmla="*/ 338 h 586"/>
                <a:gd name="T60" fmla="*/ 82 w 498"/>
                <a:gd name="T61" fmla="*/ 316 h 586"/>
                <a:gd name="T62" fmla="*/ 82 w 498"/>
                <a:gd name="T63" fmla="*/ 282 h 586"/>
                <a:gd name="T64" fmla="*/ 369 w 498"/>
                <a:gd name="T65" fmla="*/ 260 h 586"/>
                <a:gd name="T66" fmla="*/ 230 w 498"/>
                <a:gd name="T67" fmla="*/ 191 h 586"/>
                <a:gd name="T68" fmla="*/ 369 w 498"/>
                <a:gd name="T69" fmla="*/ 213 h 586"/>
                <a:gd name="T70" fmla="*/ 230 w 498"/>
                <a:gd name="T71" fmla="*/ 191 h 586"/>
                <a:gd name="T72" fmla="*/ 230 w 498"/>
                <a:gd name="T73" fmla="*/ 152 h 586"/>
                <a:gd name="T74" fmla="*/ 369 w 498"/>
                <a:gd name="T75" fmla="*/ 130 h 586"/>
                <a:gd name="T76" fmla="*/ 230 w 498"/>
                <a:gd name="T77" fmla="*/ 75 h 586"/>
                <a:gd name="T78" fmla="*/ 369 w 498"/>
                <a:gd name="T79" fmla="*/ 97 h 586"/>
                <a:gd name="T80" fmla="*/ 230 w 498"/>
                <a:gd name="T81" fmla="*/ 75 h 586"/>
                <a:gd name="T82" fmla="*/ 208 w 498"/>
                <a:gd name="T83" fmla="*/ 482 h 586"/>
                <a:gd name="T84" fmla="*/ 498 w 498"/>
                <a:gd name="T85" fmla="*/ 326 h 586"/>
                <a:gd name="T86" fmla="*/ 200 w 498"/>
                <a:gd name="T87" fmla="*/ 492 h 586"/>
                <a:gd name="T88" fmla="*/ 196 w 498"/>
                <a:gd name="T89" fmla="*/ 586 h 586"/>
                <a:gd name="T90" fmla="*/ 200 w 498"/>
                <a:gd name="T91" fmla="*/ 492 h 586"/>
                <a:gd name="T92" fmla="*/ 416 w 498"/>
                <a:gd name="T93" fmla="*/ 453 h 586"/>
                <a:gd name="T94" fmla="*/ 405 w 498"/>
                <a:gd name="T95" fmla="*/ 531 h 586"/>
                <a:gd name="T96" fmla="*/ 326 w 498"/>
                <a:gd name="T97" fmla="*/ 542 h 586"/>
                <a:gd name="T98" fmla="*/ 322 w 498"/>
                <a:gd name="T99" fmla="*/ 570 h 586"/>
                <a:gd name="T100" fmla="*/ 425 w 498"/>
                <a:gd name="T101" fmla="*/ 551 h 586"/>
                <a:gd name="T102" fmla="*/ 444 w 498"/>
                <a:gd name="T103" fmla="*/ 426 h 586"/>
                <a:gd name="T104" fmla="*/ 137 w 498"/>
                <a:gd name="T105" fmla="*/ 74 h 586"/>
                <a:gd name="T106" fmla="*/ 49 w 498"/>
                <a:gd name="T107" fmla="*/ 18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8" h="586">
                  <a:moveTo>
                    <a:pt x="88" y="0"/>
                  </a:moveTo>
                  <a:cubicBezTo>
                    <a:pt x="379" y="0"/>
                    <a:pt x="379" y="0"/>
                    <a:pt x="379" y="0"/>
                  </a:cubicBezTo>
                  <a:cubicBezTo>
                    <a:pt x="397" y="0"/>
                    <a:pt x="413" y="7"/>
                    <a:pt x="425" y="19"/>
                  </a:cubicBezTo>
                  <a:cubicBezTo>
                    <a:pt x="437" y="31"/>
                    <a:pt x="444" y="47"/>
                    <a:pt x="444" y="65"/>
                  </a:cubicBezTo>
                  <a:cubicBezTo>
                    <a:pt x="444" y="204"/>
                    <a:pt x="444" y="204"/>
                    <a:pt x="444" y="204"/>
                  </a:cubicBezTo>
                  <a:cubicBezTo>
                    <a:pt x="416" y="231"/>
                    <a:pt x="416" y="231"/>
                    <a:pt x="416" y="231"/>
                  </a:cubicBezTo>
                  <a:cubicBezTo>
                    <a:pt x="416" y="65"/>
                    <a:pt x="416" y="65"/>
                    <a:pt x="416" y="65"/>
                  </a:cubicBezTo>
                  <a:cubicBezTo>
                    <a:pt x="416" y="55"/>
                    <a:pt x="412" y="45"/>
                    <a:pt x="405" y="38"/>
                  </a:cubicBezTo>
                  <a:cubicBezTo>
                    <a:pt x="398" y="31"/>
                    <a:pt x="389" y="27"/>
                    <a:pt x="379" y="27"/>
                  </a:cubicBezTo>
                  <a:cubicBezTo>
                    <a:pt x="125" y="27"/>
                    <a:pt x="125" y="27"/>
                    <a:pt x="125" y="27"/>
                  </a:cubicBezTo>
                  <a:cubicBezTo>
                    <a:pt x="166" y="62"/>
                    <a:pt x="166" y="62"/>
                    <a:pt x="166" y="62"/>
                  </a:cubicBezTo>
                  <a:cubicBezTo>
                    <a:pt x="171" y="67"/>
                    <a:pt x="172" y="75"/>
                    <a:pt x="167" y="81"/>
                  </a:cubicBezTo>
                  <a:cubicBezTo>
                    <a:pt x="167" y="81"/>
                    <a:pt x="167" y="81"/>
                    <a:pt x="167" y="81"/>
                  </a:cubicBezTo>
                  <a:cubicBezTo>
                    <a:pt x="27" y="249"/>
                    <a:pt x="27" y="249"/>
                    <a:pt x="27" y="249"/>
                  </a:cubicBezTo>
                  <a:cubicBezTo>
                    <a:pt x="27" y="505"/>
                    <a:pt x="27" y="505"/>
                    <a:pt x="27" y="505"/>
                  </a:cubicBezTo>
                  <a:cubicBezTo>
                    <a:pt x="27" y="515"/>
                    <a:pt x="32" y="524"/>
                    <a:pt x="39" y="531"/>
                  </a:cubicBezTo>
                  <a:cubicBezTo>
                    <a:pt x="45" y="538"/>
                    <a:pt x="55" y="542"/>
                    <a:pt x="65" y="542"/>
                  </a:cubicBezTo>
                  <a:cubicBezTo>
                    <a:pt x="148" y="542"/>
                    <a:pt x="148" y="542"/>
                    <a:pt x="148" y="542"/>
                  </a:cubicBezTo>
                  <a:cubicBezTo>
                    <a:pt x="139" y="570"/>
                    <a:pt x="139" y="570"/>
                    <a:pt x="139" y="570"/>
                  </a:cubicBezTo>
                  <a:cubicBezTo>
                    <a:pt x="65" y="570"/>
                    <a:pt x="65" y="570"/>
                    <a:pt x="65" y="570"/>
                  </a:cubicBezTo>
                  <a:cubicBezTo>
                    <a:pt x="47" y="570"/>
                    <a:pt x="31" y="563"/>
                    <a:pt x="19" y="551"/>
                  </a:cubicBezTo>
                  <a:cubicBezTo>
                    <a:pt x="7" y="539"/>
                    <a:pt x="0" y="522"/>
                    <a:pt x="0" y="505"/>
                  </a:cubicBezTo>
                  <a:cubicBezTo>
                    <a:pt x="0" y="244"/>
                    <a:pt x="0" y="244"/>
                    <a:pt x="0" y="244"/>
                  </a:cubicBezTo>
                  <a:cubicBezTo>
                    <a:pt x="0" y="242"/>
                    <a:pt x="0" y="240"/>
                    <a:pt x="1" y="238"/>
                  </a:cubicBezTo>
                  <a:cubicBezTo>
                    <a:pt x="75" y="9"/>
                    <a:pt x="75" y="9"/>
                    <a:pt x="75" y="9"/>
                  </a:cubicBezTo>
                  <a:cubicBezTo>
                    <a:pt x="75" y="8"/>
                    <a:pt x="76" y="8"/>
                    <a:pt x="76" y="7"/>
                  </a:cubicBezTo>
                  <a:cubicBezTo>
                    <a:pt x="76" y="7"/>
                    <a:pt x="76" y="7"/>
                    <a:pt x="76" y="7"/>
                  </a:cubicBezTo>
                  <a:cubicBezTo>
                    <a:pt x="76" y="7"/>
                    <a:pt x="76" y="7"/>
                    <a:pt x="76" y="7"/>
                  </a:cubicBezTo>
                  <a:cubicBezTo>
                    <a:pt x="76" y="7"/>
                    <a:pt x="76" y="7"/>
                    <a:pt x="76" y="7"/>
                  </a:cubicBezTo>
                  <a:cubicBezTo>
                    <a:pt x="76" y="6"/>
                    <a:pt x="76" y="6"/>
                    <a:pt x="76" y="6"/>
                  </a:cubicBezTo>
                  <a:cubicBezTo>
                    <a:pt x="76" y="6"/>
                    <a:pt x="76" y="6"/>
                    <a:pt x="76" y="6"/>
                  </a:cubicBezTo>
                  <a:cubicBezTo>
                    <a:pt x="77" y="5"/>
                    <a:pt x="78" y="4"/>
                    <a:pt x="79" y="3"/>
                  </a:cubicBezTo>
                  <a:cubicBezTo>
                    <a:pt x="79" y="3"/>
                    <a:pt x="79" y="3"/>
                    <a:pt x="79" y="3"/>
                  </a:cubicBezTo>
                  <a:cubicBezTo>
                    <a:pt x="79" y="3"/>
                    <a:pt x="79" y="3"/>
                    <a:pt x="79" y="3"/>
                  </a:cubicBezTo>
                  <a:cubicBezTo>
                    <a:pt x="79" y="3"/>
                    <a:pt x="79" y="3"/>
                    <a:pt x="79" y="3"/>
                  </a:cubicBezTo>
                  <a:cubicBezTo>
                    <a:pt x="79" y="3"/>
                    <a:pt x="79" y="3"/>
                    <a:pt x="79" y="3"/>
                  </a:cubicBezTo>
                  <a:cubicBezTo>
                    <a:pt x="80" y="3"/>
                    <a:pt x="80" y="3"/>
                    <a:pt x="80" y="3"/>
                  </a:cubicBezTo>
                  <a:cubicBezTo>
                    <a:pt x="80" y="3"/>
                    <a:pt x="80" y="3"/>
                    <a:pt x="80" y="3"/>
                  </a:cubicBezTo>
                  <a:cubicBezTo>
                    <a:pt x="80" y="2"/>
                    <a:pt x="80" y="2"/>
                    <a:pt x="80" y="2"/>
                  </a:cubicBezTo>
                  <a:cubicBezTo>
                    <a:pt x="81" y="2"/>
                    <a:pt x="82" y="1"/>
                    <a:pt x="84" y="0"/>
                  </a:cubicBezTo>
                  <a:cubicBezTo>
                    <a:pt x="84" y="0"/>
                    <a:pt x="84" y="0"/>
                    <a:pt x="84" y="0"/>
                  </a:cubicBezTo>
                  <a:cubicBezTo>
                    <a:pt x="84" y="0"/>
                    <a:pt x="84" y="0"/>
                    <a:pt x="84" y="0"/>
                  </a:cubicBezTo>
                  <a:cubicBezTo>
                    <a:pt x="84" y="0"/>
                    <a:pt x="84" y="0"/>
                    <a:pt x="84"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6" y="0"/>
                    <a:pt x="86" y="0"/>
                    <a:pt x="86" y="0"/>
                  </a:cubicBezTo>
                  <a:cubicBezTo>
                    <a:pt x="86" y="0"/>
                    <a:pt x="86" y="0"/>
                    <a:pt x="86" y="0"/>
                  </a:cubicBezTo>
                  <a:cubicBezTo>
                    <a:pt x="87" y="0"/>
                    <a:pt x="87" y="0"/>
                    <a:pt x="88" y="0"/>
                  </a:cubicBezTo>
                  <a:cubicBezTo>
                    <a:pt x="88" y="0"/>
                    <a:pt x="88" y="0"/>
                    <a:pt x="88" y="0"/>
                  </a:cubicBezTo>
                  <a:close/>
                  <a:moveTo>
                    <a:pt x="82" y="376"/>
                  </a:moveTo>
                  <a:cubicBezTo>
                    <a:pt x="82" y="398"/>
                    <a:pt x="82" y="398"/>
                    <a:pt x="82" y="398"/>
                  </a:cubicBezTo>
                  <a:cubicBezTo>
                    <a:pt x="225" y="398"/>
                    <a:pt x="225" y="398"/>
                    <a:pt x="225" y="398"/>
                  </a:cubicBezTo>
                  <a:cubicBezTo>
                    <a:pt x="225" y="376"/>
                    <a:pt x="225" y="376"/>
                    <a:pt x="225" y="376"/>
                  </a:cubicBezTo>
                  <a:cubicBezTo>
                    <a:pt x="82" y="376"/>
                    <a:pt x="82" y="376"/>
                    <a:pt x="82" y="376"/>
                  </a:cubicBezTo>
                  <a:close/>
                  <a:moveTo>
                    <a:pt x="82" y="316"/>
                  </a:moveTo>
                  <a:cubicBezTo>
                    <a:pt x="82" y="338"/>
                    <a:pt x="82" y="338"/>
                    <a:pt x="82" y="338"/>
                  </a:cubicBezTo>
                  <a:cubicBezTo>
                    <a:pt x="225" y="338"/>
                    <a:pt x="225" y="338"/>
                    <a:pt x="225" y="338"/>
                  </a:cubicBezTo>
                  <a:cubicBezTo>
                    <a:pt x="225" y="316"/>
                    <a:pt x="225" y="316"/>
                    <a:pt x="225" y="316"/>
                  </a:cubicBezTo>
                  <a:cubicBezTo>
                    <a:pt x="82" y="316"/>
                    <a:pt x="82" y="316"/>
                    <a:pt x="82" y="316"/>
                  </a:cubicBezTo>
                  <a:close/>
                  <a:moveTo>
                    <a:pt x="82" y="260"/>
                  </a:moveTo>
                  <a:cubicBezTo>
                    <a:pt x="82" y="282"/>
                    <a:pt x="82" y="282"/>
                    <a:pt x="82" y="282"/>
                  </a:cubicBezTo>
                  <a:cubicBezTo>
                    <a:pt x="369" y="282"/>
                    <a:pt x="369" y="282"/>
                    <a:pt x="369" y="282"/>
                  </a:cubicBezTo>
                  <a:cubicBezTo>
                    <a:pt x="369" y="260"/>
                    <a:pt x="369" y="260"/>
                    <a:pt x="369" y="260"/>
                  </a:cubicBezTo>
                  <a:cubicBezTo>
                    <a:pt x="82" y="260"/>
                    <a:pt x="82" y="260"/>
                    <a:pt x="82" y="260"/>
                  </a:cubicBezTo>
                  <a:close/>
                  <a:moveTo>
                    <a:pt x="230" y="191"/>
                  </a:moveTo>
                  <a:cubicBezTo>
                    <a:pt x="230" y="213"/>
                    <a:pt x="230" y="213"/>
                    <a:pt x="230" y="213"/>
                  </a:cubicBezTo>
                  <a:cubicBezTo>
                    <a:pt x="369" y="213"/>
                    <a:pt x="369" y="213"/>
                    <a:pt x="369" y="213"/>
                  </a:cubicBezTo>
                  <a:cubicBezTo>
                    <a:pt x="369" y="191"/>
                    <a:pt x="369" y="191"/>
                    <a:pt x="369" y="191"/>
                  </a:cubicBezTo>
                  <a:cubicBezTo>
                    <a:pt x="230" y="191"/>
                    <a:pt x="230" y="191"/>
                    <a:pt x="230" y="191"/>
                  </a:cubicBezTo>
                  <a:close/>
                  <a:moveTo>
                    <a:pt x="230" y="130"/>
                  </a:moveTo>
                  <a:cubicBezTo>
                    <a:pt x="230" y="152"/>
                    <a:pt x="230" y="152"/>
                    <a:pt x="230" y="152"/>
                  </a:cubicBezTo>
                  <a:cubicBezTo>
                    <a:pt x="369" y="152"/>
                    <a:pt x="369" y="152"/>
                    <a:pt x="369" y="152"/>
                  </a:cubicBezTo>
                  <a:cubicBezTo>
                    <a:pt x="369" y="130"/>
                    <a:pt x="369" y="130"/>
                    <a:pt x="369" y="130"/>
                  </a:cubicBezTo>
                  <a:cubicBezTo>
                    <a:pt x="230" y="130"/>
                    <a:pt x="230" y="130"/>
                    <a:pt x="230" y="130"/>
                  </a:cubicBezTo>
                  <a:close/>
                  <a:moveTo>
                    <a:pt x="230" y="75"/>
                  </a:moveTo>
                  <a:cubicBezTo>
                    <a:pt x="230" y="97"/>
                    <a:pt x="230" y="97"/>
                    <a:pt x="230" y="97"/>
                  </a:cubicBezTo>
                  <a:cubicBezTo>
                    <a:pt x="369" y="97"/>
                    <a:pt x="369" y="97"/>
                    <a:pt x="369" y="97"/>
                  </a:cubicBezTo>
                  <a:cubicBezTo>
                    <a:pt x="369" y="75"/>
                    <a:pt x="369" y="75"/>
                    <a:pt x="369" y="75"/>
                  </a:cubicBezTo>
                  <a:cubicBezTo>
                    <a:pt x="230" y="75"/>
                    <a:pt x="230" y="75"/>
                    <a:pt x="230" y="75"/>
                  </a:cubicBezTo>
                  <a:close/>
                  <a:moveTo>
                    <a:pt x="431" y="259"/>
                  </a:moveTo>
                  <a:cubicBezTo>
                    <a:pt x="208" y="482"/>
                    <a:pt x="208" y="482"/>
                    <a:pt x="208" y="482"/>
                  </a:cubicBezTo>
                  <a:cubicBezTo>
                    <a:pt x="275" y="549"/>
                    <a:pt x="275" y="549"/>
                    <a:pt x="275" y="549"/>
                  </a:cubicBezTo>
                  <a:cubicBezTo>
                    <a:pt x="498" y="326"/>
                    <a:pt x="498" y="326"/>
                    <a:pt x="498" y="326"/>
                  </a:cubicBezTo>
                  <a:cubicBezTo>
                    <a:pt x="431" y="259"/>
                    <a:pt x="431" y="259"/>
                    <a:pt x="431" y="259"/>
                  </a:cubicBezTo>
                  <a:close/>
                  <a:moveTo>
                    <a:pt x="200" y="492"/>
                  </a:moveTo>
                  <a:cubicBezTo>
                    <a:pt x="174" y="565"/>
                    <a:pt x="174" y="565"/>
                    <a:pt x="174" y="565"/>
                  </a:cubicBezTo>
                  <a:cubicBezTo>
                    <a:pt x="196" y="586"/>
                    <a:pt x="196" y="586"/>
                    <a:pt x="196" y="586"/>
                  </a:cubicBezTo>
                  <a:cubicBezTo>
                    <a:pt x="266" y="558"/>
                    <a:pt x="266" y="558"/>
                    <a:pt x="266" y="558"/>
                  </a:cubicBezTo>
                  <a:cubicBezTo>
                    <a:pt x="200" y="492"/>
                    <a:pt x="200" y="492"/>
                    <a:pt x="200" y="492"/>
                  </a:cubicBezTo>
                  <a:close/>
                  <a:moveTo>
                    <a:pt x="444" y="426"/>
                  </a:moveTo>
                  <a:cubicBezTo>
                    <a:pt x="416" y="453"/>
                    <a:pt x="416" y="453"/>
                    <a:pt x="416" y="453"/>
                  </a:cubicBezTo>
                  <a:cubicBezTo>
                    <a:pt x="416" y="505"/>
                    <a:pt x="416" y="505"/>
                    <a:pt x="416" y="505"/>
                  </a:cubicBezTo>
                  <a:cubicBezTo>
                    <a:pt x="416" y="515"/>
                    <a:pt x="412" y="524"/>
                    <a:pt x="405" y="531"/>
                  </a:cubicBezTo>
                  <a:cubicBezTo>
                    <a:pt x="398" y="538"/>
                    <a:pt x="389" y="542"/>
                    <a:pt x="379" y="542"/>
                  </a:cubicBezTo>
                  <a:cubicBezTo>
                    <a:pt x="326" y="542"/>
                    <a:pt x="326" y="542"/>
                    <a:pt x="326" y="542"/>
                  </a:cubicBezTo>
                  <a:cubicBezTo>
                    <a:pt x="310" y="558"/>
                    <a:pt x="310" y="558"/>
                    <a:pt x="310" y="558"/>
                  </a:cubicBezTo>
                  <a:cubicBezTo>
                    <a:pt x="322" y="570"/>
                    <a:pt x="322" y="570"/>
                    <a:pt x="322" y="570"/>
                  </a:cubicBezTo>
                  <a:cubicBezTo>
                    <a:pt x="379" y="570"/>
                    <a:pt x="379" y="570"/>
                    <a:pt x="379" y="570"/>
                  </a:cubicBezTo>
                  <a:cubicBezTo>
                    <a:pt x="397" y="570"/>
                    <a:pt x="413" y="563"/>
                    <a:pt x="425" y="551"/>
                  </a:cubicBezTo>
                  <a:cubicBezTo>
                    <a:pt x="437" y="539"/>
                    <a:pt x="444" y="522"/>
                    <a:pt x="444" y="505"/>
                  </a:cubicBezTo>
                  <a:cubicBezTo>
                    <a:pt x="444" y="426"/>
                    <a:pt x="444" y="426"/>
                    <a:pt x="444" y="426"/>
                  </a:cubicBezTo>
                  <a:close/>
                  <a:moveTo>
                    <a:pt x="49" y="180"/>
                  </a:moveTo>
                  <a:cubicBezTo>
                    <a:pt x="137" y="74"/>
                    <a:pt x="137" y="74"/>
                    <a:pt x="137" y="74"/>
                  </a:cubicBezTo>
                  <a:cubicBezTo>
                    <a:pt x="95" y="37"/>
                    <a:pt x="95" y="37"/>
                    <a:pt x="95" y="37"/>
                  </a:cubicBezTo>
                  <a:lnTo>
                    <a:pt x="49" y="180"/>
                  </a:lnTo>
                  <a:close/>
                </a:path>
              </a:pathLst>
            </a:custGeom>
            <a:solidFill>
              <a:schemeClr val="bg1"/>
            </a:solidFill>
            <a:ln>
              <a:noFill/>
            </a:ln>
          </p:spPr>
          <p:txBody>
            <a:bodyPr vert="horz" wrap="square" lIns="91440" tIns="45720" rIns="91440" bIns="45720" numCol="1" anchor="t" anchorCtr="0" compatLnSpc="1"/>
            <a:lstStyle/>
            <a:p>
              <a:endParaRPr lang="zh-CN" altLang="en-US" dirty="0">
                <a:cs typeface="+mn-ea"/>
                <a:sym typeface="+mn-lt"/>
              </a:endParaRPr>
            </a:p>
          </p:txBody>
        </p:sp>
      </p:grpSp>
      <p:grpSp>
        <p:nvGrpSpPr>
          <p:cNvPr id="33" name="组合 32"/>
          <p:cNvGrpSpPr/>
          <p:nvPr/>
        </p:nvGrpSpPr>
        <p:grpSpPr>
          <a:xfrm>
            <a:off x="4196585" y="1629261"/>
            <a:ext cx="1009886" cy="987589"/>
            <a:chOff x="3914779" y="1158654"/>
            <a:chExt cx="1364456" cy="1364456"/>
          </a:xfrm>
        </p:grpSpPr>
        <p:sp>
          <p:nvSpPr>
            <p:cNvPr id="34" name="矩形 33"/>
            <p:cNvSpPr/>
            <p:nvPr/>
          </p:nvSpPr>
          <p:spPr>
            <a:xfrm rot="2703315">
              <a:off x="3914779" y="1158654"/>
              <a:ext cx="1364456" cy="1364456"/>
            </a:xfrm>
            <a:prstGeom prst="rect">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35" name="Freeform 18"/>
            <p:cNvSpPr>
              <a:spLocks noEditPoints="1"/>
            </p:cNvSpPr>
            <p:nvPr/>
          </p:nvSpPr>
          <p:spPr bwMode="black">
            <a:xfrm>
              <a:off x="4261546" y="1525281"/>
              <a:ext cx="647212" cy="63253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61735" tIns="30867" rIns="61735" bIns="30867" numCol="1" anchor="t" anchorCtr="0" compatLnSpc="1"/>
            <a:lstStyle/>
            <a:p>
              <a:endParaRPr lang="en-US" sz="1200">
                <a:cs typeface="+mn-ea"/>
                <a:sym typeface="+mn-lt"/>
              </a:endParaRPr>
            </a:p>
          </p:txBody>
        </p:sp>
      </p:grpSp>
      <p:grpSp>
        <p:nvGrpSpPr>
          <p:cNvPr id="36" name="组合 35"/>
          <p:cNvGrpSpPr/>
          <p:nvPr/>
        </p:nvGrpSpPr>
        <p:grpSpPr>
          <a:xfrm>
            <a:off x="4182852" y="3128726"/>
            <a:ext cx="1009886" cy="987589"/>
            <a:chOff x="3914775" y="3151316"/>
            <a:chExt cx="1364456" cy="1364456"/>
          </a:xfrm>
        </p:grpSpPr>
        <p:sp>
          <p:nvSpPr>
            <p:cNvPr id="37" name="矩形 36"/>
            <p:cNvSpPr/>
            <p:nvPr/>
          </p:nvSpPr>
          <p:spPr>
            <a:xfrm rot="2703315">
              <a:off x="3914775" y="3151316"/>
              <a:ext cx="1364456" cy="1364456"/>
            </a:xfrm>
            <a:prstGeom prst="rect">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grpSp>
          <p:nvGrpSpPr>
            <p:cNvPr id="38" name="Group 416"/>
            <p:cNvGrpSpPr>
              <a:grpSpLocks noChangeAspect="1"/>
            </p:cNvGrpSpPr>
            <p:nvPr/>
          </p:nvGrpSpPr>
          <p:grpSpPr>
            <a:xfrm>
              <a:off x="4259125" y="3360951"/>
              <a:ext cx="638659" cy="822023"/>
              <a:chOff x="-2773363" y="1651000"/>
              <a:chExt cx="2692401" cy="3448051"/>
            </a:xfrm>
            <a:solidFill>
              <a:schemeClr val="bg1"/>
            </a:solidFill>
          </p:grpSpPr>
          <p:sp>
            <p:nvSpPr>
              <p:cNvPr id="39"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0"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1"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2"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3"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4" name="Oval 24"/>
              <p:cNvSpPr>
                <a:spLocks noChangeArrowheads="1"/>
              </p:cNvSpPr>
              <p:nvPr/>
            </p:nvSpPr>
            <p:spPr bwMode="auto">
              <a:xfrm>
                <a:off x="-1333500" y="312896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sp>
            <p:nvSpPr>
              <p:cNvPr id="45"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00">
                  <a:cs typeface="+mn-ea"/>
                  <a:sym typeface="+mn-lt"/>
                </a:endParaRPr>
              </a:p>
            </p:txBody>
          </p:sp>
        </p:grpSp>
      </p:grpSp>
      <p:sp>
        <p:nvSpPr>
          <p:cNvPr id="48" name="矩形 47"/>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4488"/>
    </mc:Choice>
    <mc:Fallback xmlns="">
      <p:transition spd="slow" advTm="4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ppt_x"/>
                                          </p:val>
                                        </p:tav>
                                        <p:tav tm="100000">
                                          <p:val>
                                            <p:strVal val="#ppt_x"/>
                                          </p:val>
                                        </p:tav>
                                      </p:tavLst>
                                    </p:anim>
                                    <p:anim calcmode="lin" valueType="num">
                                      <p:cBhvr additive="base">
                                        <p:cTn id="23" dur="500" fill="hold"/>
                                        <p:tgtEl>
                                          <p:spTgt spid="3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4"/>
          <p:cNvSpPr/>
          <p:nvPr/>
        </p:nvSpPr>
        <p:spPr bwMode="auto">
          <a:xfrm>
            <a:off x="3056626" y="1079996"/>
            <a:ext cx="1529488" cy="2079129"/>
          </a:xfrm>
          <a:custGeom>
            <a:avLst/>
            <a:gdLst/>
            <a:ahLst/>
            <a:cxnLst/>
            <a:rect l="l" t="t" r="r" b="b"/>
            <a:pathLst>
              <a:path w="2071340" h="2828404">
                <a:moveTo>
                  <a:pt x="0" y="0"/>
                </a:moveTo>
                <a:lnTo>
                  <a:pt x="2071340" y="0"/>
                </a:lnTo>
                <a:lnTo>
                  <a:pt x="2071340" y="902778"/>
                </a:lnTo>
                <a:cubicBezTo>
                  <a:pt x="1815192" y="931760"/>
                  <a:pt x="1617104" y="1149848"/>
                  <a:pt x="1617104" y="1414202"/>
                </a:cubicBezTo>
                <a:cubicBezTo>
                  <a:pt x="1617104" y="1678556"/>
                  <a:pt x="1815192" y="1896645"/>
                  <a:pt x="2071340" y="1925626"/>
                </a:cubicBezTo>
                <a:lnTo>
                  <a:pt x="2071340" y="2828404"/>
                </a:lnTo>
                <a:lnTo>
                  <a:pt x="0" y="2828404"/>
                </a:lnTo>
                <a:lnTo>
                  <a:pt x="0" y="1925626"/>
                </a:lnTo>
                <a:cubicBezTo>
                  <a:pt x="256148" y="1896644"/>
                  <a:pt x="454235" y="1678556"/>
                  <a:pt x="454235" y="1414202"/>
                </a:cubicBezTo>
                <a:cubicBezTo>
                  <a:pt x="454235" y="1149849"/>
                  <a:pt x="256148" y="931760"/>
                  <a:pt x="0" y="902779"/>
                </a:cubicBezTo>
                <a:close/>
              </a:path>
            </a:pathLst>
          </a:custGeom>
          <a:solidFill>
            <a:srgbClr val="E2E9E9"/>
          </a:solidFill>
          <a:ln w="3175" cap="flat" cmpd="sng" algn="ctr">
            <a:solidFill>
              <a:srgbClr val="EAEAEA"/>
            </a:solidFill>
            <a:prstDash val="solid"/>
          </a:ln>
          <a:effectLst/>
        </p:spPr>
        <p:txBody>
          <a:bodyPr lIns="331661" tIns="44929" rIns="331661" bIns="44929" anchor="ctr"/>
          <a:lstStyle/>
          <a:p>
            <a:pPr algn="ctr">
              <a:lnSpc>
                <a:spcPct val="150000"/>
              </a:lnSpc>
              <a:defRPr/>
            </a:pPr>
            <a:r>
              <a:rPr lang="zh-CN" altLang="en-US" sz="900" kern="0" dirty="0">
                <a:solidFill>
                  <a:srgbClr val="314865"/>
                </a:solidFill>
                <a:cs typeface="+mn-ea"/>
                <a:sym typeface="+mn-lt"/>
              </a:rPr>
              <a:t>添加文本</a:t>
            </a:r>
            <a:endParaRPr lang="en-US" altLang="zh-CN" sz="900" kern="0" dirty="0">
              <a:solidFill>
                <a:srgbClr val="314865"/>
              </a:solidFill>
              <a:cs typeface="+mn-ea"/>
              <a:sym typeface="+mn-lt"/>
            </a:endParaRP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p:txBody>
      </p:sp>
      <p:sp>
        <p:nvSpPr>
          <p:cNvPr id="3" name="矩形 6"/>
          <p:cNvSpPr/>
          <p:nvPr/>
        </p:nvSpPr>
        <p:spPr bwMode="auto">
          <a:xfrm>
            <a:off x="6291405" y="1079996"/>
            <a:ext cx="1449791" cy="2079129"/>
          </a:xfrm>
          <a:custGeom>
            <a:avLst/>
            <a:gdLst/>
            <a:ahLst/>
            <a:cxnLst/>
            <a:rect l="l" t="t" r="r" b="b"/>
            <a:pathLst>
              <a:path w="1963712" h="2828404">
                <a:moveTo>
                  <a:pt x="0" y="0"/>
                </a:moveTo>
                <a:lnTo>
                  <a:pt x="1963712" y="0"/>
                </a:lnTo>
                <a:lnTo>
                  <a:pt x="1963712" y="2828404"/>
                </a:lnTo>
                <a:lnTo>
                  <a:pt x="0" y="2828404"/>
                </a:lnTo>
                <a:lnTo>
                  <a:pt x="0" y="1925626"/>
                </a:lnTo>
                <a:cubicBezTo>
                  <a:pt x="256149" y="1896645"/>
                  <a:pt x="454236" y="1678556"/>
                  <a:pt x="454236" y="1414202"/>
                </a:cubicBezTo>
                <a:cubicBezTo>
                  <a:pt x="454236" y="1149848"/>
                  <a:pt x="256149" y="931760"/>
                  <a:pt x="0" y="902778"/>
                </a:cubicBezTo>
                <a:close/>
              </a:path>
            </a:pathLst>
          </a:custGeom>
          <a:solidFill>
            <a:srgbClr val="E2E9E9"/>
          </a:solidFill>
          <a:ln w="3175" cap="flat" cmpd="sng" algn="ctr">
            <a:solidFill>
              <a:srgbClr val="EAEAEA"/>
            </a:solidFill>
            <a:prstDash val="solid"/>
          </a:ln>
          <a:effectLst/>
        </p:spPr>
        <p:txBody>
          <a:bodyPr lIns="397994" tIns="44929" rIns="132665" bIns="44929" anchor="ctr"/>
          <a:lstStyle/>
          <a:p>
            <a:pPr algn="r">
              <a:lnSpc>
                <a:spcPct val="150000"/>
              </a:lnSpc>
              <a:defRPr/>
            </a:pPr>
            <a:r>
              <a:rPr lang="zh-CN" altLang="en-US" sz="900" kern="0" dirty="0">
                <a:solidFill>
                  <a:srgbClr val="314865"/>
                </a:solidFill>
                <a:cs typeface="+mn-ea"/>
                <a:sym typeface="+mn-lt"/>
              </a:rPr>
              <a:t>单击此处添加文本</a:t>
            </a:r>
            <a:endParaRPr lang="en-US" altLang="zh-CN" sz="900" kern="0" dirty="0">
              <a:solidFill>
                <a:srgbClr val="314865"/>
              </a:solidFill>
              <a:cs typeface="+mn-ea"/>
              <a:sym typeface="+mn-lt"/>
            </a:endParaRPr>
          </a:p>
          <a:p>
            <a:pPr algn="r">
              <a:lnSpc>
                <a:spcPct val="150000"/>
              </a:lnSpc>
              <a:defRPr/>
            </a:pPr>
            <a:r>
              <a:rPr lang="zh-CN" altLang="en-US" sz="900" kern="0" dirty="0">
                <a:solidFill>
                  <a:srgbClr val="314865"/>
                </a:solidFill>
                <a:cs typeface="+mn-ea"/>
                <a:sym typeface="+mn-lt"/>
              </a:rPr>
              <a:t>单击此处添加文本</a:t>
            </a:r>
            <a:endParaRPr lang="en-US" altLang="zh-CN" sz="900" kern="0" dirty="0">
              <a:solidFill>
                <a:srgbClr val="314865"/>
              </a:solidFill>
              <a:cs typeface="+mn-ea"/>
              <a:sym typeface="+mn-lt"/>
            </a:endParaRPr>
          </a:p>
          <a:p>
            <a:pPr algn="r">
              <a:lnSpc>
                <a:spcPct val="150000"/>
              </a:lnSpc>
              <a:defRPr/>
            </a:pPr>
            <a:r>
              <a:rPr lang="zh-CN" altLang="en-US" sz="900" kern="0" dirty="0">
                <a:solidFill>
                  <a:srgbClr val="314865"/>
                </a:solidFill>
                <a:cs typeface="+mn-ea"/>
                <a:sym typeface="+mn-lt"/>
              </a:rPr>
              <a:t>单击此处添加文本</a:t>
            </a:r>
            <a:endParaRPr lang="en-US" altLang="zh-CN" sz="900" kern="0" dirty="0">
              <a:solidFill>
                <a:srgbClr val="314865"/>
              </a:solidFill>
              <a:cs typeface="+mn-ea"/>
              <a:sym typeface="+mn-lt"/>
            </a:endParaRPr>
          </a:p>
          <a:p>
            <a:pPr algn="r">
              <a:lnSpc>
                <a:spcPct val="150000"/>
              </a:lnSpc>
              <a:defRPr/>
            </a:pPr>
            <a:r>
              <a:rPr lang="zh-CN" altLang="en-US" sz="900" kern="0" dirty="0">
                <a:solidFill>
                  <a:srgbClr val="314865"/>
                </a:solidFill>
                <a:cs typeface="+mn-ea"/>
                <a:sym typeface="+mn-lt"/>
              </a:rPr>
              <a:t>单击此处添加文本</a:t>
            </a:r>
          </a:p>
          <a:p>
            <a:pPr algn="r">
              <a:lnSpc>
                <a:spcPct val="150000"/>
              </a:lnSpc>
              <a:defRPr/>
            </a:pPr>
            <a:r>
              <a:rPr lang="zh-CN" altLang="en-US" sz="900" kern="0" dirty="0">
                <a:solidFill>
                  <a:srgbClr val="314865"/>
                </a:solidFill>
                <a:cs typeface="+mn-ea"/>
                <a:sym typeface="+mn-lt"/>
              </a:rPr>
              <a:t>单击此处添加文本</a:t>
            </a:r>
            <a:endParaRPr lang="en-US" altLang="zh-CN" sz="900" kern="0" dirty="0">
              <a:solidFill>
                <a:srgbClr val="314865"/>
              </a:solidFill>
              <a:cs typeface="+mn-ea"/>
              <a:sym typeface="+mn-lt"/>
            </a:endParaRPr>
          </a:p>
          <a:p>
            <a:pPr algn="r">
              <a:lnSpc>
                <a:spcPct val="150000"/>
              </a:lnSpc>
              <a:defRPr/>
            </a:pPr>
            <a:r>
              <a:rPr lang="zh-CN" altLang="en-US" sz="900" kern="0" dirty="0">
                <a:solidFill>
                  <a:srgbClr val="314865"/>
                </a:solidFill>
                <a:cs typeface="+mn-ea"/>
                <a:sym typeface="+mn-lt"/>
              </a:rPr>
              <a:t>单击此处添加文本</a:t>
            </a:r>
          </a:p>
        </p:txBody>
      </p:sp>
      <p:sp>
        <p:nvSpPr>
          <p:cNvPr id="4" name="椭圆 3"/>
          <p:cNvSpPr/>
          <p:nvPr/>
        </p:nvSpPr>
        <p:spPr bwMode="auto">
          <a:xfrm>
            <a:off x="2712051" y="1823210"/>
            <a:ext cx="595387" cy="592704"/>
          </a:xfrm>
          <a:prstGeom prst="ellipse">
            <a:avLst/>
          </a:prstGeom>
          <a:solidFill>
            <a:srgbClr val="2E97BC"/>
          </a:solidFill>
          <a:ln w="25400" cap="flat" cmpd="sng" algn="ctr">
            <a:noFill/>
            <a:prstDash val="solid"/>
          </a:ln>
          <a:effectLst/>
        </p:spPr>
        <p:txBody>
          <a:bodyPr lIns="0" tIns="0" rIns="0" bIns="0" anchor="ctr"/>
          <a:lstStyle/>
          <a:p>
            <a:pPr algn="ctr">
              <a:lnSpc>
                <a:spcPct val="120000"/>
              </a:lnSpc>
              <a:defRPr/>
            </a:pPr>
            <a:r>
              <a:rPr lang="zh-CN" altLang="en-US" sz="1000" b="1" kern="0" dirty="0">
                <a:solidFill>
                  <a:sysClr val="window" lastClr="FFFFFF"/>
                </a:solidFill>
                <a:cs typeface="+mn-ea"/>
                <a:sym typeface="+mn-lt"/>
              </a:rPr>
              <a:t>文本</a:t>
            </a:r>
          </a:p>
        </p:txBody>
      </p:sp>
      <p:grpSp>
        <p:nvGrpSpPr>
          <p:cNvPr id="5" name="组合 4"/>
          <p:cNvGrpSpPr/>
          <p:nvPr/>
        </p:nvGrpSpPr>
        <p:grpSpPr>
          <a:xfrm>
            <a:off x="4335302" y="1079996"/>
            <a:ext cx="1862342" cy="2079129"/>
            <a:chOff x="4216952" y="1167594"/>
            <a:chExt cx="1891903" cy="2121694"/>
          </a:xfrm>
          <a:solidFill>
            <a:srgbClr val="E2E9E9"/>
          </a:solidFill>
        </p:grpSpPr>
        <p:sp>
          <p:nvSpPr>
            <p:cNvPr id="6" name="矩形 5"/>
            <p:cNvSpPr/>
            <p:nvPr/>
          </p:nvSpPr>
          <p:spPr bwMode="auto">
            <a:xfrm>
              <a:off x="4566996" y="1167594"/>
              <a:ext cx="1541859" cy="2121694"/>
            </a:xfrm>
            <a:custGeom>
              <a:avLst/>
              <a:gdLst/>
              <a:ahLst/>
              <a:cxnLst/>
              <a:rect l="l" t="t" r="r" b="b"/>
              <a:pathLst>
                <a:path w="2055564" h="2828404">
                  <a:moveTo>
                    <a:pt x="0" y="0"/>
                  </a:moveTo>
                  <a:lnTo>
                    <a:pt x="2055564" y="0"/>
                  </a:lnTo>
                  <a:lnTo>
                    <a:pt x="2055564" y="902778"/>
                  </a:lnTo>
                  <a:cubicBezTo>
                    <a:pt x="1799416" y="931760"/>
                    <a:pt x="1601328" y="1149848"/>
                    <a:pt x="1601328" y="1414202"/>
                  </a:cubicBezTo>
                  <a:cubicBezTo>
                    <a:pt x="1601328" y="1678556"/>
                    <a:pt x="1799416" y="1896645"/>
                    <a:pt x="2055564" y="1925626"/>
                  </a:cubicBezTo>
                  <a:lnTo>
                    <a:pt x="2055564" y="2828404"/>
                  </a:lnTo>
                  <a:lnTo>
                    <a:pt x="0" y="2828404"/>
                  </a:lnTo>
                  <a:lnTo>
                    <a:pt x="0" y="1925626"/>
                  </a:lnTo>
                  <a:cubicBezTo>
                    <a:pt x="256148" y="1896644"/>
                    <a:pt x="454235" y="1678556"/>
                    <a:pt x="454235" y="1414202"/>
                  </a:cubicBezTo>
                  <a:cubicBezTo>
                    <a:pt x="454235" y="1149849"/>
                    <a:pt x="256148" y="931760"/>
                    <a:pt x="0" y="902779"/>
                  </a:cubicBezTo>
                  <a:close/>
                </a:path>
              </a:pathLst>
            </a:custGeom>
            <a:grpFill/>
            <a:ln w="3175" cap="flat" cmpd="sng" algn="ctr">
              <a:solidFill>
                <a:srgbClr val="EAEAEA"/>
              </a:solidFill>
              <a:prstDash val="solid"/>
            </a:ln>
            <a:effectLst/>
          </p:spPr>
          <p:txBody>
            <a:bodyPr lIns="337500" rIns="337500" anchor="ctr"/>
            <a:lstStyle/>
            <a:p>
              <a:pPr algn="ctr">
                <a:lnSpc>
                  <a:spcPct val="150000"/>
                </a:lnSpc>
                <a:defRPr/>
              </a:pPr>
              <a:r>
                <a:rPr lang="zh-CN" altLang="en-US" sz="900" kern="0" dirty="0">
                  <a:solidFill>
                    <a:srgbClr val="314865"/>
                  </a:solidFill>
                  <a:cs typeface="+mn-ea"/>
                  <a:sym typeface="+mn-lt"/>
                </a:rPr>
                <a:t>添加文本</a:t>
              </a:r>
              <a:endParaRPr lang="en-US" altLang="zh-CN" sz="900" kern="0" dirty="0">
                <a:solidFill>
                  <a:srgbClr val="314865"/>
                </a:solidFill>
                <a:cs typeface="+mn-ea"/>
                <a:sym typeface="+mn-lt"/>
              </a:endParaRP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a:p>
              <a:pPr algn="ctr">
                <a:lnSpc>
                  <a:spcPct val="150000"/>
                </a:lnSpc>
                <a:defRPr/>
              </a:pPr>
              <a:r>
                <a:rPr lang="zh-CN" altLang="en-US" sz="900" kern="0" dirty="0">
                  <a:solidFill>
                    <a:srgbClr val="314865"/>
                  </a:solidFill>
                  <a:cs typeface="+mn-ea"/>
                  <a:sym typeface="+mn-lt"/>
                </a:rPr>
                <a:t>添加文本</a:t>
              </a:r>
            </a:p>
          </p:txBody>
        </p:sp>
        <p:sp>
          <p:nvSpPr>
            <p:cNvPr id="7" name="椭圆 6"/>
            <p:cNvSpPr/>
            <p:nvPr/>
          </p:nvSpPr>
          <p:spPr bwMode="auto">
            <a:xfrm>
              <a:off x="4216952" y="1926023"/>
              <a:ext cx="604838" cy="604838"/>
            </a:xfrm>
            <a:prstGeom prst="ellipse">
              <a:avLst/>
            </a:prstGeom>
            <a:solidFill>
              <a:srgbClr val="2E97BC"/>
            </a:solidFill>
            <a:ln w="25400" cap="flat" cmpd="sng" algn="ctr">
              <a:noFill/>
              <a:prstDash val="solid"/>
            </a:ln>
            <a:effectLst/>
          </p:spPr>
          <p:txBody>
            <a:bodyPr lIns="0" tIns="0" rIns="0" bIns="0" anchor="ctr"/>
            <a:lstStyle/>
            <a:p>
              <a:pPr algn="ctr">
                <a:lnSpc>
                  <a:spcPct val="120000"/>
                </a:lnSpc>
              </a:pPr>
              <a:r>
                <a:rPr lang="zh-CN" altLang="en-US" sz="1000" b="1" kern="0" dirty="0">
                  <a:solidFill>
                    <a:sysClr val="window" lastClr="FFFFFF"/>
                  </a:solidFill>
                  <a:cs typeface="+mn-ea"/>
                  <a:sym typeface="+mn-lt"/>
                </a:rPr>
                <a:t>文本</a:t>
              </a:r>
            </a:p>
          </p:txBody>
        </p:sp>
      </p:grpSp>
      <p:sp>
        <p:nvSpPr>
          <p:cNvPr id="8" name="椭圆 7"/>
          <p:cNvSpPr/>
          <p:nvPr/>
        </p:nvSpPr>
        <p:spPr bwMode="auto">
          <a:xfrm>
            <a:off x="5946832" y="1823210"/>
            <a:ext cx="595387" cy="592704"/>
          </a:xfrm>
          <a:prstGeom prst="ellipse">
            <a:avLst/>
          </a:prstGeom>
          <a:solidFill>
            <a:srgbClr val="2E97BC"/>
          </a:solidFill>
          <a:ln w="25400" cap="flat" cmpd="sng" algn="ctr">
            <a:noFill/>
            <a:prstDash val="solid"/>
          </a:ln>
          <a:effectLst/>
        </p:spPr>
        <p:txBody>
          <a:bodyPr lIns="0" tIns="0" rIns="0" bIns="0" anchor="ctr"/>
          <a:lstStyle/>
          <a:p>
            <a:pPr algn="ctr">
              <a:lnSpc>
                <a:spcPct val="120000"/>
              </a:lnSpc>
            </a:pPr>
            <a:r>
              <a:rPr lang="zh-CN" altLang="en-US" sz="1000" b="1" kern="0" dirty="0">
                <a:solidFill>
                  <a:sysClr val="window" lastClr="FFFFFF"/>
                </a:solidFill>
                <a:cs typeface="+mn-ea"/>
                <a:sym typeface="+mn-lt"/>
              </a:rPr>
              <a:t>文本</a:t>
            </a:r>
          </a:p>
        </p:txBody>
      </p:sp>
      <p:sp>
        <p:nvSpPr>
          <p:cNvPr id="9" name="矩形 3"/>
          <p:cNvSpPr/>
          <p:nvPr/>
        </p:nvSpPr>
        <p:spPr bwMode="auto">
          <a:xfrm>
            <a:off x="1548234" y="1079996"/>
            <a:ext cx="1414630" cy="2079129"/>
          </a:xfrm>
          <a:custGeom>
            <a:avLst/>
            <a:gdLst/>
            <a:ahLst/>
            <a:cxnLst/>
            <a:rect l="l" t="t" r="r" b="b"/>
            <a:pathLst>
              <a:path w="1915864" h="2828404">
                <a:moveTo>
                  <a:pt x="0" y="0"/>
                </a:moveTo>
                <a:lnTo>
                  <a:pt x="1915864" y="0"/>
                </a:lnTo>
                <a:lnTo>
                  <a:pt x="1915864" y="902778"/>
                </a:lnTo>
                <a:cubicBezTo>
                  <a:pt x="1659716" y="931760"/>
                  <a:pt x="1461628" y="1149848"/>
                  <a:pt x="1461628" y="1414202"/>
                </a:cubicBezTo>
                <a:cubicBezTo>
                  <a:pt x="1461628" y="1678556"/>
                  <a:pt x="1659716" y="1896645"/>
                  <a:pt x="1915864" y="1925626"/>
                </a:cubicBezTo>
                <a:lnTo>
                  <a:pt x="1915864" y="2828404"/>
                </a:lnTo>
                <a:lnTo>
                  <a:pt x="0" y="2828404"/>
                </a:lnTo>
                <a:close/>
              </a:path>
            </a:pathLst>
          </a:custGeom>
          <a:solidFill>
            <a:srgbClr val="E2E9E9"/>
          </a:solidFill>
          <a:ln w="3175" cap="flat" cmpd="sng" algn="ctr">
            <a:noFill/>
            <a:prstDash val="solid"/>
          </a:ln>
          <a:effectLst/>
        </p:spPr>
        <p:txBody>
          <a:bodyPr lIns="132665" tIns="44929" rIns="331661" bIns="44929" anchor="ctr"/>
          <a:lstStyle/>
          <a:p>
            <a:pPr>
              <a:lnSpc>
                <a:spcPct val="150000"/>
              </a:lnSpc>
              <a:defRPr/>
            </a:pPr>
            <a:r>
              <a:rPr lang="zh-CN" altLang="en-US" sz="900" kern="0" dirty="0">
                <a:solidFill>
                  <a:srgbClr val="314865"/>
                </a:solidFill>
                <a:cs typeface="+mn-ea"/>
                <a:sym typeface="+mn-lt"/>
              </a:rPr>
              <a:t>单击此处添加文本单击此处添加文本单击此处添加文本单击此处添加文本</a:t>
            </a:r>
          </a:p>
          <a:p>
            <a:pPr>
              <a:lnSpc>
                <a:spcPct val="150000"/>
              </a:lnSpc>
              <a:defRPr/>
            </a:pPr>
            <a:r>
              <a:rPr lang="zh-CN" altLang="en-US" sz="900" kern="0" dirty="0">
                <a:solidFill>
                  <a:srgbClr val="314865"/>
                </a:solidFill>
                <a:cs typeface="+mn-ea"/>
                <a:sym typeface="+mn-lt"/>
              </a:rPr>
              <a:t>单击此处添加文本单击此处添加文本</a:t>
            </a:r>
          </a:p>
        </p:txBody>
      </p:sp>
      <p:sp>
        <p:nvSpPr>
          <p:cNvPr id="10" name="矩形 9"/>
          <p:cNvSpPr/>
          <p:nvPr/>
        </p:nvSpPr>
        <p:spPr>
          <a:xfrm>
            <a:off x="1548235" y="3461511"/>
            <a:ext cx="6192962" cy="793838"/>
          </a:xfrm>
          <a:prstGeom prst="rect">
            <a:avLst/>
          </a:prstGeom>
          <a:solidFill>
            <a:srgbClr val="2E97BC"/>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rtlCol="0" anchor="ctr"/>
          <a:lstStyle/>
          <a:p>
            <a:pPr algn="ctr"/>
            <a:endParaRPr lang="zh-CN" altLang="en-US" sz="1000" dirty="0">
              <a:cs typeface="+mn-ea"/>
              <a:sym typeface="+mn-lt"/>
            </a:endParaRPr>
          </a:p>
        </p:txBody>
      </p:sp>
      <p:grpSp>
        <p:nvGrpSpPr>
          <p:cNvPr id="11" name="组合 10"/>
          <p:cNvGrpSpPr/>
          <p:nvPr/>
        </p:nvGrpSpPr>
        <p:grpSpPr>
          <a:xfrm>
            <a:off x="1476226" y="3600276"/>
            <a:ext cx="7246649" cy="594534"/>
            <a:chOff x="1385646" y="3721991"/>
            <a:chExt cx="7361675" cy="606706"/>
          </a:xfrm>
        </p:grpSpPr>
        <p:sp>
          <p:nvSpPr>
            <p:cNvPr id="12" name="文本框 19"/>
            <p:cNvSpPr txBox="1"/>
            <p:nvPr/>
          </p:nvSpPr>
          <p:spPr>
            <a:xfrm>
              <a:off x="1385646" y="3721991"/>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3" name="文本框 20"/>
            <p:cNvSpPr txBox="1"/>
            <p:nvPr/>
          </p:nvSpPr>
          <p:spPr>
            <a:xfrm>
              <a:off x="2947811" y="3721991"/>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4" name="文本框 21"/>
            <p:cNvSpPr txBox="1"/>
            <p:nvPr/>
          </p:nvSpPr>
          <p:spPr>
            <a:xfrm>
              <a:off x="4584920" y="3721991"/>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5" name="文本框 22"/>
            <p:cNvSpPr txBox="1"/>
            <p:nvPr/>
          </p:nvSpPr>
          <p:spPr>
            <a:xfrm>
              <a:off x="6209039" y="3721991"/>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6" name="文本框 23"/>
            <p:cNvSpPr txBox="1"/>
            <p:nvPr/>
          </p:nvSpPr>
          <p:spPr>
            <a:xfrm>
              <a:off x="1385646" y="4046027"/>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7" name="文本框 24"/>
            <p:cNvSpPr txBox="1"/>
            <p:nvPr/>
          </p:nvSpPr>
          <p:spPr>
            <a:xfrm>
              <a:off x="2947811" y="4046027"/>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8" name="文本框 25"/>
            <p:cNvSpPr txBox="1"/>
            <p:nvPr/>
          </p:nvSpPr>
          <p:spPr>
            <a:xfrm>
              <a:off x="4584920" y="4046027"/>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sp>
          <p:nvSpPr>
            <p:cNvPr id="19" name="文本框 26"/>
            <p:cNvSpPr txBox="1"/>
            <p:nvPr/>
          </p:nvSpPr>
          <p:spPr>
            <a:xfrm>
              <a:off x="6209039" y="4046027"/>
              <a:ext cx="2538282" cy="282670"/>
            </a:xfrm>
            <a:prstGeom prst="rect">
              <a:avLst/>
            </a:prstGeom>
            <a:noFill/>
          </p:spPr>
          <p:txBody>
            <a:bodyPr wrap="square" rtlCol="0">
              <a:spAutoFit/>
            </a:bodyPr>
            <a:lstStyle/>
            <a:p>
              <a:r>
                <a:rPr lang="zh-CN" altLang="en-US" sz="1200" dirty="0">
                  <a:solidFill>
                    <a:schemeClr val="bg1"/>
                  </a:solidFill>
                  <a:cs typeface="+mn-ea"/>
                  <a:sym typeface="+mn-lt"/>
                </a:rPr>
                <a:t>请输入您需要的文字</a:t>
              </a:r>
            </a:p>
          </p:txBody>
        </p:sp>
      </p:grpSp>
      <p:sp>
        <p:nvSpPr>
          <p:cNvPr id="22" name="矩形 21"/>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5130"/>
    </mc:Choice>
    <mc:Fallback xmlns="">
      <p:transition spd="slow" advTm="5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30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60723" y="1121265"/>
            <a:ext cx="3255875" cy="2954121"/>
          </a:xfrm>
          <a:prstGeom prst="rect">
            <a:avLst/>
          </a:prstGeom>
          <a:noFill/>
        </p:spPr>
        <p:txBody>
          <a:bodyPr/>
          <a:lstStyle/>
          <a:p>
            <a:endParaRPr lang="zh-CN" altLang="en-US">
              <a:cs typeface="+mn-ea"/>
              <a:sym typeface="+mn-lt"/>
            </a:endParaRPr>
          </a:p>
        </p:txBody>
      </p:sp>
      <p:sp>
        <p:nvSpPr>
          <p:cNvPr id="3" name="任意多边形 2"/>
          <p:cNvSpPr/>
          <p:nvPr/>
        </p:nvSpPr>
        <p:spPr>
          <a:xfrm>
            <a:off x="2079999" y="1075884"/>
            <a:ext cx="1031222" cy="935648"/>
          </a:xfrm>
          <a:custGeom>
            <a:avLst/>
            <a:gdLst>
              <a:gd name="connsiteX0" fmla="*/ 0 w 1303267"/>
              <a:gd name="connsiteY0" fmla="*/ 989517 h 989517"/>
              <a:gd name="connsiteX1" fmla="*/ 651634 w 1303267"/>
              <a:gd name="connsiteY1" fmla="*/ 0 h 989517"/>
              <a:gd name="connsiteX2" fmla="*/ 651634 w 1303267"/>
              <a:gd name="connsiteY2" fmla="*/ 0 h 989517"/>
              <a:gd name="connsiteX3" fmla="*/ 1303267 w 1303267"/>
              <a:gd name="connsiteY3" fmla="*/ 989517 h 989517"/>
              <a:gd name="connsiteX4" fmla="*/ 0 w 1303267"/>
              <a:gd name="connsiteY4" fmla="*/ 989517 h 989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67" h="989517">
                <a:moveTo>
                  <a:pt x="0" y="989517"/>
                </a:moveTo>
                <a:lnTo>
                  <a:pt x="651634" y="0"/>
                </a:lnTo>
                <a:lnTo>
                  <a:pt x="651634" y="0"/>
                </a:lnTo>
                <a:lnTo>
                  <a:pt x="1303267" y="989517"/>
                </a:lnTo>
                <a:lnTo>
                  <a:pt x="0" y="989517"/>
                </a:lnTo>
                <a:close/>
              </a:path>
            </a:pathLst>
          </a:custGeom>
          <a:solidFill>
            <a:srgbClr val="2E97BC"/>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4976" tIns="14976" rIns="14976" bIns="14976" numCol="1" spcCol="1248" anchor="ctr" anchorCtr="0">
            <a:noAutofit/>
          </a:bodyPr>
          <a:lstStyle/>
          <a:p>
            <a:pPr algn="ctr" defTabSz="523875">
              <a:lnSpc>
                <a:spcPct val="90000"/>
              </a:lnSpc>
              <a:spcBef>
                <a:spcPct val="0"/>
              </a:spcBef>
              <a:spcAft>
                <a:spcPct val="35000"/>
              </a:spcAft>
            </a:pPr>
            <a:endParaRPr lang="en-US" altLang="zh-CN" sz="1200" b="1" dirty="0">
              <a:solidFill>
                <a:schemeClr val="bg1"/>
              </a:solidFill>
              <a:cs typeface="+mn-ea"/>
              <a:sym typeface="+mn-lt"/>
            </a:endParaRPr>
          </a:p>
          <a:p>
            <a:pPr algn="ctr" defTabSz="523875">
              <a:lnSpc>
                <a:spcPct val="90000"/>
              </a:lnSpc>
              <a:spcBef>
                <a:spcPct val="0"/>
              </a:spcBef>
              <a:spcAft>
                <a:spcPct val="35000"/>
              </a:spcAft>
            </a:pPr>
            <a:endParaRPr lang="en-US" altLang="zh-CN" sz="1200" b="1" dirty="0">
              <a:solidFill>
                <a:schemeClr val="bg1"/>
              </a:solidFill>
              <a:cs typeface="+mn-ea"/>
              <a:sym typeface="+mn-lt"/>
            </a:endParaRPr>
          </a:p>
          <a:p>
            <a:pPr algn="ctr" defTabSz="523875">
              <a:lnSpc>
                <a:spcPct val="90000"/>
              </a:lnSpc>
              <a:spcBef>
                <a:spcPct val="0"/>
              </a:spcBef>
              <a:spcAft>
                <a:spcPct val="35000"/>
              </a:spcAft>
            </a:pPr>
            <a:r>
              <a:rPr lang="zh-CN" altLang="en-US" sz="1200" b="1" dirty="0">
                <a:solidFill>
                  <a:schemeClr val="bg1"/>
                </a:solidFill>
                <a:cs typeface="+mn-ea"/>
                <a:sym typeface="+mn-lt"/>
              </a:rPr>
              <a:t>添加文本</a:t>
            </a:r>
            <a:endParaRPr lang="en-US" sz="1200" b="1" dirty="0">
              <a:solidFill>
                <a:schemeClr val="bg1"/>
              </a:solidFill>
              <a:cs typeface="+mn-ea"/>
              <a:sym typeface="+mn-lt"/>
            </a:endParaRPr>
          </a:p>
        </p:txBody>
      </p:sp>
      <p:sp>
        <p:nvSpPr>
          <p:cNvPr id="4" name="任意多边形 3"/>
          <p:cNvSpPr/>
          <p:nvPr/>
        </p:nvSpPr>
        <p:spPr>
          <a:xfrm>
            <a:off x="1709224" y="2025911"/>
            <a:ext cx="1772773" cy="672824"/>
          </a:xfrm>
          <a:custGeom>
            <a:avLst/>
            <a:gdLst>
              <a:gd name="connsiteX0" fmla="*/ 0 w 2240444"/>
              <a:gd name="connsiteY0" fmla="*/ 711560 h 711560"/>
              <a:gd name="connsiteX1" fmla="*/ 468591 w 2240444"/>
              <a:gd name="connsiteY1" fmla="*/ 0 h 711560"/>
              <a:gd name="connsiteX2" fmla="*/ 1771853 w 2240444"/>
              <a:gd name="connsiteY2" fmla="*/ 0 h 711560"/>
              <a:gd name="connsiteX3" fmla="*/ 2240444 w 2240444"/>
              <a:gd name="connsiteY3" fmla="*/ 711560 h 711560"/>
              <a:gd name="connsiteX4" fmla="*/ 0 w 2240444"/>
              <a:gd name="connsiteY4" fmla="*/ 711560 h 71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444" h="711560">
                <a:moveTo>
                  <a:pt x="0" y="711560"/>
                </a:moveTo>
                <a:lnTo>
                  <a:pt x="468591" y="0"/>
                </a:lnTo>
                <a:lnTo>
                  <a:pt x="1771853" y="0"/>
                </a:lnTo>
                <a:lnTo>
                  <a:pt x="2240444" y="711560"/>
                </a:lnTo>
                <a:lnTo>
                  <a:pt x="0" y="711560"/>
                </a:lnTo>
                <a:close/>
              </a:path>
            </a:pathLst>
          </a:custGeom>
          <a:solidFill>
            <a:srgbClr val="2E97BC"/>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00271" tIns="14976" rIns="400270" bIns="14976" numCol="1" spcCol="1248" anchor="ctr" anchorCtr="0">
            <a:noAutofit/>
          </a:bodyPr>
          <a:lstStyle/>
          <a:p>
            <a:pPr algn="ctr" defTabSz="523875">
              <a:lnSpc>
                <a:spcPct val="90000"/>
              </a:lnSpc>
              <a:spcBef>
                <a:spcPct val="0"/>
              </a:spcBef>
              <a:spcAft>
                <a:spcPct val="35000"/>
              </a:spcAft>
            </a:pPr>
            <a:r>
              <a:rPr lang="zh-CN" altLang="en-US" sz="1200" b="1" dirty="0">
                <a:solidFill>
                  <a:schemeClr val="bg1"/>
                </a:solidFill>
                <a:cs typeface="+mn-ea"/>
                <a:sym typeface="+mn-lt"/>
              </a:rPr>
              <a:t>添加文本</a:t>
            </a:r>
            <a:endParaRPr lang="en-US" sz="1200" b="1" dirty="0">
              <a:solidFill>
                <a:schemeClr val="bg1"/>
              </a:solidFill>
              <a:cs typeface="+mn-ea"/>
              <a:sym typeface="+mn-lt"/>
            </a:endParaRPr>
          </a:p>
        </p:txBody>
      </p:sp>
      <p:sp>
        <p:nvSpPr>
          <p:cNvPr id="5" name="任意多边形 4"/>
          <p:cNvSpPr/>
          <p:nvPr/>
        </p:nvSpPr>
        <p:spPr>
          <a:xfrm>
            <a:off x="1338448" y="2713283"/>
            <a:ext cx="2514324" cy="672824"/>
          </a:xfrm>
          <a:custGeom>
            <a:avLst/>
            <a:gdLst>
              <a:gd name="connsiteX0" fmla="*/ 0 w 3177622"/>
              <a:gd name="connsiteY0" fmla="*/ 711560 h 711560"/>
              <a:gd name="connsiteX1" fmla="*/ 468591 w 3177622"/>
              <a:gd name="connsiteY1" fmla="*/ 0 h 711560"/>
              <a:gd name="connsiteX2" fmla="*/ 2709031 w 3177622"/>
              <a:gd name="connsiteY2" fmla="*/ 0 h 711560"/>
              <a:gd name="connsiteX3" fmla="*/ 3177622 w 3177622"/>
              <a:gd name="connsiteY3" fmla="*/ 711560 h 711560"/>
              <a:gd name="connsiteX4" fmla="*/ 0 w 3177622"/>
              <a:gd name="connsiteY4" fmla="*/ 711560 h 71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622" h="711560">
                <a:moveTo>
                  <a:pt x="0" y="711560"/>
                </a:moveTo>
                <a:lnTo>
                  <a:pt x="468591" y="0"/>
                </a:lnTo>
                <a:lnTo>
                  <a:pt x="2709031" y="0"/>
                </a:lnTo>
                <a:lnTo>
                  <a:pt x="3177622" y="711560"/>
                </a:lnTo>
                <a:lnTo>
                  <a:pt x="0" y="711560"/>
                </a:lnTo>
                <a:close/>
              </a:path>
            </a:pathLst>
          </a:custGeom>
          <a:solidFill>
            <a:srgbClr val="2E97BC"/>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561440" tIns="14976" rIns="561440" bIns="14976" numCol="1" spcCol="1248" anchor="ctr" anchorCtr="0">
            <a:noAutofit/>
          </a:bodyPr>
          <a:lstStyle/>
          <a:p>
            <a:pPr algn="ctr" defTabSz="523875">
              <a:lnSpc>
                <a:spcPct val="90000"/>
              </a:lnSpc>
              <a:spcBef>
                <a:spcPct val="0"/>
              </a:spcBef>
              <a:spcAft>
                <a:spcPct val="35000"/>
              </a:spcAft>
            </a:pPr>
            <a:r>
              <a:rPr lang="zh-CN" altLang="en-US" sz="1200" b="1" dirty="0">
                <a:solidFill>
                  <a:schemeClr val="bg1"/>
                </a:solidFill>
                <a:cs typeface="+mn-ea"/>
                <a:sym typeface="+mn-lt"/>
              </a:rPr>
              <a:t>添加文本</a:t>
            </a:r>
            <a:endParaRPr lang="en-US" sz="1200" b="1" dirty="0">
              <a:solidFill>
                <a:schemeClr val="bg1"/>
              </a:solidFill>
              <a:cs typeface="+mn-ea"/>
              <a:sym typeface="+mn-lt"/>
            </a:endParaRPr>
          </a:p>
        </p:txBody>
      </p:sp>
      <p:sp>
        <p:nvSpPr>
          <p:cNvPr id="6" name="任意多边形 5"/>
          <p:cNvSpPr/>
          <p:nvPr/>
        </p:nvSpPr>
        <p:spPr>
          <a:xfrm>
            <a:off x="960723" y="3402561"/>
            <a:ext cx="3255875" cy="672824"/>
          </a:xfrm>
          <a:custGeom>
            <a:avLst/>
            <a:gdLst>
              <a:gd name="connsiteX0" fmla="*/ 0 w 4114800"/>
              <a:gd name="connsiteY0" fmla="*/ 711560 h 711560"/>
              <a:gd name="connsiteX1" fmla="*/ 468591 w 4114800"/>
              <a:gd name="connsiteY1" fmla="*/ 0 h 711560"/>
              <a:gd name="connsiteX2" fmla="*/ 3646209 w 4114800"/>
              <a:gd name="connsiteY2" fmla="*/ 0 h 711560"/>
              <a:gd name="connsiteX3" fmla="*/ 4114800 w 4114800"/>
              <a:gd name="connsiteY3" fmla="*/ 711560 h 711560"/>
              <a:gd name="connsiteX4" fmla="*/ 0 w 4114800"/>
              <a:gd name="connsiteY4" fmla="*/ 711560 h 71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711560">
                <a:moveTo>
                  <a:pt x="0" y="711560"/>
                </a:moveTo>
                <a:lnTo>
                  <a:pt x="468591" y="0"/>
                </a:lnTo>
                <a:lnTo>
                  <a:pt x="3646209" y="0"/>
                </a:lnTo>
                <a:lnTo>
                  <a:pt x="4114800" y="711560"/>
                </a:lnTo>
                <a:lnTo>
                  <a:pt x="0" y="711560"/>
                </a:lnTo>
                <a:close/>
              </a:path>
            </a:pathLst>
          </a:custGeom>
          <a:solidFill>
            <a:srgbClr val="2E97BC"/>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722608" tIns="14976" rIns="722610" bIns="14976" numCol="1" spcCol="1248" anchor="ctr" anchorCtr="0">
            <a:noAutofit/>
          </a:bodyPr>
          <a:lstStyle/>
          <a:p>
            <a:pPr algn="ctr" defTabSz="523875">
              <a:lnSpc>
                <a:spcPct val="90000"/>
              </a:lnSpc>
              <a:spcBef>
                <a:spcPct val="0"/>
              </a:spcBef>
              <a:spcAft>
                <a:spcPct val="35000"/>
              </a:spcAft>
            </a:pPr>
            <a:r>
              <a:rPr lang="zh-CN" altLang="en-US" sz="1200" b="1" dirty="0">
                <a:solidFill>
                  <a:schemeClr val="bg1"/>
                </a:solidFill>
                <a:cs typeface="+mn-ea"/>
                <a:sym typeface="+mn-lt"/>
              </a:rPr>
              <a:t>添加文本</a:t>
            </a:r>
            <a:endParaRPr lang="en-US" sz="1200" b="1" dirty="0">
              <a:solidFill>
                <a:schemeClr val="bg1"/>
              </a:solidFill>
              <a:cs typeface="+mn-ea"/>
              <a:sym typeface="+mn-lt"/>
            </a:endParaRPr>
          </a:p>
        </p:txBody>
      </p:sp>
      <p:grpSp>
        <p:nvGrpSpPr>
          <p:cNvPr id="7" name="组合 6"/>
          <p:cNvGrpSpPr/>
          <p:nvPr/>
        </p:nvGrpSpPr>
        <p:grpSpPr>
          <a:xfrm>
            <a:off x="4535178" y="1165921"/>
            <a:ext cx="3133736" cy="430887"/>
            <a:chOff x="4932040" y="1169183"/>
            <a:chExt cx="3960440" cy="455696"/>
          </a:xfrm>
        </p:grpSpPr>
        <p:sp>
          <p:nvSpPr>
            <p:cNvPr id="8" name="Content Placeholder 9"/>
            <p:cNvSpPr txBox="1"/>
            <p:nvPr/>
          </p:nvSpPr>
          <p:spPr>
            <a:xfrm>
              <a:off x="4932040" y="1235977"/>
              <a:ext cx="609600" cy="365760"/>
            </a:xfrm>
            <a:prstGeom prst="rect">
              <a:avLst/>
            </a:prstGeom>
            <a:solidFill>
              <a:srgbClr val="2E97BC"/>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37185" indent="-337185" defTabSz="898525">
                <a:defRPr/>
              </a:pPr>
              <a:endParaRPr lang="en-US" sz="1100" dirty="0">
                <a:solidFill>
                  <a:sysClr val="window" lastClr="FFFFFF"/>
                </a:solidFill>
                <a:latin typeface="+mn-lt"/>
                <a:cs typeface="+mn-ea"/>
                <a:sym typeface="+mn-lt"/>
              </a:endParaRPr>
            </a:p>
          </p:txBody>
        </p:sp>
        <p:sp>
          <p:nvSpPr>
            <p:cNvPr id="9" name="矩形 8"/>
            <p:cNvSpPr/>
            <p:nvPr/>
          </p:nvSpPr>
          <p:spPr>
            <a:xfrm>
              <a:off x="5624396" y="1169183"/>
              <a:ext cx="3268084" cy="455696"/>
            </a:xfrm>
            <a:prstGeom prst="rect">
              <a:avLst/>
            </a:prstGeom>
          </p:spPr>
          <p:txBody>
            <a:bodyPr wrap="square">
              <a:spAutoFit/>
            </a:bodyPr>
            <a:lstStyle/>
            <a:p>
              <a:pPr lvl="0"/>
              <a:r>
                <a:rPr lang="zh-CN" altLang="en-US" sz="1100" dirty="0">
                  <a:solidFill>
                    <a:sysClr val="windowText" lastClr="000000">
                      <a:lumMod val="85000"/>
                      <a:lumOff val="15000"/>
                    </a:sysClr>
                  </a:solidFill>
                  <a:cs typeface="+mn-ea"/>
                  <a:sym typeface="+mn-lt"/>
                </a:rPr>
                <a:t>单击此处添加文本，单击此处添加文本，单击此处添加文本，单击此处添加文本。</a:t>
              </a:r>
              <a:endParaRPr lang="en-US" altLang="zh-CN" sz="1100" dirty="0">
                <a:solidFill>
                  <a:sysClr val="windowText" lastClr="000000">
                    <a:lumMod val="85000"/>
                    <a:lumOff val="15000"/>
                  </a:sysClr>
                </a:solidFill>
                <a:cs typeface="+mn-ea"/>
                <a:sym typeface="+mn-lt"/>
              </a:endParaRPr>
            </a:p>
          </p:txBody>
        </p:sp>
      </p:grpSp>
      <p:grpSp>
        <p:nvGrpSpPr>
          <p:cNvPr id="10" name="组合 9"/>
          <p:cNvGrpSpPr/>
          <p:nvPr/>
        </p:nvGrpSpPr>
        <p:grpSpPr>
          <a:xfrm>
            <a:off x="4535178" y="1990687"/>
            <a:ext cx="3133736" cy="600164"/>
            <a:chOff x="4932040" y="2010834"/>
            <a:chExt cx="3960440" cy="634719"/>
          </a:xfrm>
        </p:grpSpPr>
        <p:sp>
          <p:nvSpPr>
            <p:cNvPr id="11" name="Content Placeholder 10"/>
            <p:cNvSpPr txBox="1"/>
            <p:nvPr/>
          </p:nvSpPr>
          <p:spPr>
            <a:xfrm>
              <a:off x="4932040" y="2074176"/>
              <a:ext cx="609600" cy="365760"/>
            </a:xfrm>
            <a:prstGeom prst="rect">
              <a:avLst/>
            </a:prstGeom>
            <a:solidFill>
              <a:srgbClr val="2E97BC"/>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37185" indent="-337185" defTabSz="898525">
                <a:defRPr/>
              </a:pPr>
              <a:endParaRPr lang="en-US" sz="1100" dirty="0">
                <a:solidFill>
                  <a:sysClr val="window" lastClr="FFFFFF"/>
                </a:solidFill>
                <a:latin typeface="+mn-lt"/>
                <a:cs typeface="+mn-ea"/>
                <a:sym typeface="+mn-lt"/>
              </a:endParaRPr>
            </a:p>
          </p:txBody>
        </p:sp>
        <p:sp>
          <p:nvSpPr>
            <p:cNvPr id="12" name="矩形 11"/>
            <p:cNvSpPr/>
            <p:nvPr/>
          </p:nvSpPr>
          <p:spPr>
            <a:xfrm>
              <a:off x="5624396" y="2010834"/>
              <a:ext cx="3268084" cy="634719"/>
            </a:xfrm>
            <a:prstGeom prst="rect">
              <a:avLst/>
            </a:prstGeom>
          </p:spPr>
          <p:txBody>
            <a:bodyPr wrap="square">
              <a:spAutoFit/>
            </a:bodyPr>
            <a:lstStyle/>
            <a:p>
              <a:pPr lvl="0"/>
              <a:r>
                <a:rPr lang="zh-CN" altLang="en-US" sz="1100" dirty="0">
                  <a:solidFill>
                    <a:sysClr val="windowText" lastClr="000000">
                      <a:lumMod val="85000"/>
                      <a:lumOff val="15000"/>
                    </a:sysClr>
                  </a:solidFill>
                  <a:cs typeface="+mn-ea"/>
                  <a:sym typeface="+mn-lt"/>
                </a:rPr>
                <a:t>单击此处添加文本，单击此处添加文本，单击此处添加文本，单击此处添加文本。</a:t>
              </a:r>
              <a:endParaRPr lang="en-US" altLang="zh-CN" sz="1100" dirty="0">
                <a:solidFill>
                  <a:sysClr val="windowText" lastClr="000000">
                    <a:lumMod val="85000"/>
                    <a:lumOff val="15000"/>
                  </a:sysClr>
                </a:solidFill>
                <a:cs typeface="+mn-ea"/>
                <a:sym typeface="+mn-lt"/>
              </a:endParaRPr>
            </a:p>
          </p:txBody>
        </p:sp>
      </p:grpSp>
      <p:grpSp>
        <p:nvGrpSpPr>
          <p:cNvPr id="13" name="组合 12"/>
          <p:cNvGrpSpPr/>
          <p:nvPr/>
        </p:nvGrpSpPr>
        <p:grpSpPr>
          <a:xfrm>
            <a:off x="4535178" y="2787180"/>
            <a:ext cx="3133736" cy="430887"/>
            <a:chOff x="4932040" y="2823635"/>
            <a:chExt cx="3960440" cy="455696"/>
          </a:xfrm>
        </p:grpSpPr>
        <p:sp>
          <p:nvSpPr>
            <p:cNvPr id="14" name="Content Placeholder 11"/>
            <p:cNvSpPr txBox="1"/>
            <p:nvPr/>
          </p:nvSpPr>
          <p:spPr>
            <a:xfrm>
              <a:off x="4932040" y="2886977"/>
              <a:ext cx="609600" cy="365760"/>
            </a:xfrm>
            <a:prstGeom prst="rect">
              <a:avLst/>
            </a:prstGeom>
            <a:solidFill>
              <a:srgbClr val="2E97BC"/>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37185" indent="-337185" defTabSz="898525">
                <a:defRPr/>
              </a:pPr>
              <a:endParaRPr lang="en-US" sz="1100" dirty="0">
                <a:solidFill>
                  <a:sysClr val="window" lastClr="FFFFFF"/>
                </a:solidFill>
                <a:latin typeface="+mn-lt"/>
                <a:cs typeface="+mn-ea"/>
                <a:sym typeface="+mn-lt"/>
              </a:endParaRPr>
            </a:p>
          </p:txBody>
        </p:sp>
        <p:sp>
          <p:nvSpPr>
            <p:cNvPr id="15" name="矩形 14"/>
            <p:cNvSpPr/>
            <p:nvPr/>
          </p:nvSpPr>
          <p:spPr>
            <a:xfrm>
              <a:off x="5624396" y="2823635"/>
              <a:ext cx="3268084" cy="455696"/>
            </a:xfrm>
            <a:prstGeom prst="rect">
              <a:avLst/>
            </a:prstGeom>
          </p:spPr>
          <p:txBody>
            <a:bodyPr wrap="square">
              <a:spAutoFit/>
            </a:bodyPr>
            <a:lstStyle/>
            <a:p>
              <a:pPr lvl="0"/>
              <a:r>
                <a:rPr lang="zh-CN" altLang="en-US" sz="1100" dirty="0">
                  <a:solidFill>
                    <a:sysClr val="windowText" lastClr="000000">
                      <a:lumMod val="85000"/>
                      <a:lumOff val="15000"/>
                    </a:sysClr>
                  </a:solidFill>
                  <a:cs typeface="+mn-ea"/>
                  <a:sym typeface="+mn-lt"/>
                </a:rPr>
                <a:t>单击此处添加文本，单击此处添加文本，单击此处添加文本，单击此处添加文本。</a:t>
              </a:r>
              <a:endParaRPr lang="en-US" altLang="zh-CN" sz="1100" dirty="0">
                <a:solidFill>
                  <a:sysClr val="windowText" lastClr="000000">
                    <a:lumMod val="85000"/>
                    <a:lumOff val="15000"/>
                  </a:sysClr>
                </a:solidFill>
                <a:cs typeface="+mn-ea"/>
                <a:sym typeface="+mn-lt"/>
              </a:endParaRPr>
            </a:p>
          </p:txBody>
        </p:sp>
      </p:grpSp>
      <p:grpSp>
        <p:nvGrpSpPr>
          <p:cNvPr id="16" name="组合 15"/>
          <p:cNvGrpSpPr/>
          <p:nvPr/>
        </p:nvGrpSpPr>
        <p:grpSpPr>
          <a:xfrm>
            <a:off x="4535178" y="3539612"/>
            <a:ext cx="3133736" cy="448253"/>
            <a:chOff x="4932040" y="3591475"/>
            <a:chExt cx="3960440" cy="474062"/>
          </a:xfrm>
        </p:grpSpPr>
        <p:sp>
          <p:nvSpPr>
            <p:cNvPr id="17" name="Content Placeholder 12"/>
            <p:cNvSpPr txBox="1"/>
            <p:nvPr/>
          </p:nvSpPr>
          <p:spPr>
            <a:xfrm>
              <a:off x="4932040" y="3699777"/>
              <a:ext cx="609600" cy="365760"/>
            </a:xfrm>
            <a:prstGeom prst="rect">
              <a:avLst/>
            </a:prstGeom>
            <a:solidFill>
              <a:srgbClr val="2E97BC"/>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37185" indent="-337185" defTabSz="898525">
                <a:defRPr/>
              </a:pPr>
              <a:endParaRPr lang="en-US" sz="1100" dirty="0">
                <a:solidFill>
                  <a:sysClr val="window" lastClr="FFFFFF"/>
                </a:solidFill>
                <a:latin typeface="+mn-lt"/>
                <a:cs typeface="+mn-ea"/>
                <a:sym typeface="+mn-lt"/>
              </a:endParaRPr>
            </a:p>
          </p:txBody>
        </p:sp>
        <p:sp>
          <p:nvSpPr>
            <p:cNvPr id="18" name="矩形 17"/>
            <p:cNvSpPr/>
            <p:nvPr/>
          </p:nvSpPr>
          <p:spPr>
            <a:xfrm>
              <a:off x="5624396" y="3591475"/>
              <a:ext cx="3268084" cy="455696"/>
            </a:xfrm>
            <a:prstGeom prst="rect">
              <a:avLst/>
            </a:prstGeom>
          </p:spPr>
          <p:txBody>
            <a:bodyPr wrap="square">
              <a:spAutoFit/>
            </a:bodyPr>
            <a:lstStyle/>
            <a:p>
              <a:pPr lvl="0"/>
              <a:r>
                <a:rPr lang="zh-CN" altLang="en-US" sz="1100" dirty="0">
                  <a:solidFill>
                    <a:sysClr val="windowText" lastClr="000000">
                      <a:lumMod val="85000"/>
                      <a:lumOff val="15000"/>
                    </a:sysClr>
                  </a:solidFill>
                  <a:cs typeface="+mn-ea"/>
                  <a:sym typeface="+mn-lt"/>
                </a:rPr>
                <a:t>单击此处添加文本，单击此处添加文本，单击此处添加文本，单击此处添加文本。</a:t>
              </a:r>
              <a:endParaRPr lang="en-US" altLang="zh-CN" sz="1100" dirty="0">
                <a:solidFill>
                  <a:sysClr val="windowText" lastClr="000000">
                    <a:lumMod val="85000"/>
                    <a:lumOff val="15000"/>
                  </a:sysClr>
                </a:solidFill>
                <a:cs typeface="+mn-ea"/>
                <a:sym typeface="+mn-lt"/>
              </a:endParaRPr>
            </a:p>
          </p:txBody>
        </p:sp>
      </p:grpSp>
      <p:sp>
        <p:nvSpPr>
          <p:cNvPr id="21" name="矩形 20"/>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
        <p:nvSpPr>
          <p:cNvPr id="23" name="TextBox 22"/>
          <p:cNvSpPr txBox="1"/>
          <p:nvPr/>
        </p:nvSpPr>
        <p:spPr>
          <a:xfrm>
            <a:off x="960723" y="4921883"/>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rgbClr val="F9F4EE"/>
                </a:solidFill>
                <a:effectLst/>
                <a:uLnTx/>
                <a:uFillTx/>
              </a:rPr>
              <a:t>PPT</a:t>
            </a:r>
            <a:r>
              <a:rPr kumimoji="0" lang="zh-CN" altLang="en-US" sz="100" b="0" i="0" u="none" strike="noStrike" kern="0" cap="none" spc="0" normalizeH="0" baseline="0" noProof="0" dirty="0">
                <a:ln>
                  <a:noFill/>
                </a:ln>
                <a:solidFill>
                  <a:srgbClr val="F9F4EE"/>
                </a:solidFill>
                <a:effectLst/>
                <a:uLnTx/>
                <a:uFillTx/>
              </a:rPr>
              <a:t>模板 </a:t>
            </a:r>
            <a:r>
              <a:rPr kumimoji="0" lang="en-US" altLang="zh-CN" sz="100" b="0" i="0" u="none" strike="noStrike" kern="0" cap="none" spc="0" normalizeH="0" baseline="0" noProof="0" dirty="0">
                <a:ln>
                  <a:noFill/>
                </a:ln>
                <a:solidFill>
                  <a:srgbClr val="F9F4EE"/>
                </a:solidFill>
                <a:effectLst/>
                <a:uLnTx/>
                <a:uFillTx/>
              </a:rPr>
              <a:t>http://www.1ppt.com/moban/</a:t>
            </a:r>
            <a:r>
              <a:rPr kumimoji="0" lang="zh-CN" altLang="en-US" sz="100" b="0" i="0" u="none" strike="noStrike" kern="0" cap="none" spc="0" normalizeH="0" baseline="0" noProof="0" dirty="0">
                <a:ln>
                  <a:noFill/>
                </a:ln>
                <a:solidFill>
                  <a:srgbClr val="F9F4EE"/>
                </a:solidFill>
                <a:effectLst/>
                <a:uLnTx/>
                <a:uFillTx/>
              </a:rPr>
              <a:t> </a:t>
            </a:r>
            <a:endParaRPr kumimoji="0" lang="en-US" altLang="zh-CN" sz="100" b="0" i="0" u="none" strike="noStrike" kern="0" cap="none" spc="0" normalizeH="0" baseline="0" noProof="0" dirty="0">
              <a:ln>
                <a:noFill/>
              </a:ln>
              <a:solidFill>
                <a:srgbClr val="F9F4EE"/>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3806"/>
    </mc:Choice>
    <mc:Fallback xmlns="">
      <p:transition spd="slow" advTm="3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30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7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1+#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4"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71174" y="-864058"/>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04</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3057247" cy="523220"/>
          </a:xfrm>
          <a:prstGeom prst="rect">
            <a:avLst/>
          </a:prstGeom>
        </p:spPr>
        <p:txBody>
          <a:bodyPr wrap="none">
            <a:spAutoFit/>
          </a:bodyPr>
          <a:lstStyle/>
          <a:p>
            <a:r>
              <a:rPr lang="zh-CN" altLang="en-US" sz="2800" dirty="0">
                <a:solidFill>
                  <a:srgbClr val="2E97BC"/>
                </a:solidFill>
                <a:cs typeface="+mn-ea"/>
                <a:sym typeface="+mn-lt"/>
              </a:rPr>
              <a:t>单击添加文字标题</a:t>
            </a:r>
          </a:p>
        </p:txBody>
      </p:sp>
      <p:sp>
        <p:nvSpPr>
          <p:cNvPr id="8" name="矩形 7"/>
          <p:cNvSpPr/>
          <p:nvPr/>
        </p:nvSpPr>
        <p:spPr>
          <a:xfrm>
            <a:off x="3420442" y="2346523"/>
            <a:ext cx="3350854" cy="461665"/>
          </a:xfrm>
          <a:prstGeom prst="rect">
            <a:avLst/>
          </a:prstGeom>
        </p:spPr>
        <p:txBody>
          <a:bodyPr wrap="none">
            <a:spAutoFit/>
          </a:bodyPr>
          <a:lstStyle/>
          <a:p>
            <a:r>
              <a:rPr lang="en-US" altLang="zh-CN" sz="1200" dirty="0" err="1">
                <a:cs typeface="+mn-ea"/>
                <a:sym typeface="+mn-lt"/>
              </a:rPr>
              <a:t>templateBusiness</a:t>
            </a:r>
            <a:r>
              <a:rPr lang="en-US" altLang="zh-CN" sz="1200" dirty="0">
                <a:cs typeface="+mn-ea"/>
                <a:sym typeface="+mn-lt"/>
              </a:rPr>
              <a:t> end of year job summary</a:t>
            </a:r>
          </a:p>
          <a:p>
            <a:r>
              <a:rPr lang="en-US" altLang="zh-CN" sz="1200" dirty="0">
                <a:cs typeface="+mn-ea"/>
                <a:sym typeface="+mn-lt"/>
              </a:rPr>
              <a:t>general PPT template</a:t>
            </a:r>
            <a:endParaRPr lang="zh-CN" altLang="en-US" sz="12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712"/>
    </mc:Choice>
    <mc:Fallback xmlns="">
      <p:transition spd="slow" advTm="3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2919395" y="1072807"/>
            <a:ext cx="2779479" cy="2762545"/>
            <a:chOff x="4213601" y="1834803"/>
            <a:chExt cx="3764797" cy="3758801"/>
          </a:xfrm>
        </p:grpSpPr>
        <p:sp>
          <p:nvSpPr>
            <p:cNvPr id="3" name="L 形 2"/>
            <p:cNvSpPr/>
            <p:nvPr/>
          </p:nvSpPr>
          <p:spPr>
            <a:xfrm rot="5400000">
              <a:off x="4213603" y="1834935"/>
              <a:ext cx="2940018" cy="2940020"/>
            </a:xfrm>
            <a:prstGeom prst="corner">
              <a:avLst>
                <a:gd name="adj1" fmla="val 25031"/>
                <a:gd name="adj2" fmla="val 24845"/>
              </a:avLst>
            </a:prstGeom>
            <a:solidFill>
              <a:srgbClr val="59A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L 形 3"/>
            <p:cNvSpPr/>
            <p:nvPr/>
          </p:nvSpPr>
          <p:spPr>
            <a:xfrm rot="16200000">
              <a:off x="6226907" y="3841061"/>
              <a:ext cx="1772274" cy="1730708"/>
            </a:xfrm>
            <a:prstGeom prst="corner">
              <a:avLst>
                <a:gd name="adj1" fmla="val 41791"/>
                <a:gd name="adj2" fmla="val 41520"/>
              </a:avLst>
            </a:prstGeom>
            <a:solidFill>
              <a:srgbClr val="59A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254058" y="1834803"/>
              <a:ext cx="724340" cy="1904753"/>
            </a:xfrm>
            <a:prstGeom prst="rect">
              <a:avLst/>
            </a:prstGeom>
            <a:solidFill>
              <a:srgbClr val="59A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rot="5400000">
              <a:off x="4824918" y="4257947"/>
              <a:ext cx="724340" cy="1946973"/>
            </a:xfrm>
            <a:prstGeom prst="rect">
              <a:avLst/>
            </a:prstGeom>
            <a:solidFill>
              <a:srgbClr val="59A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5040709" y="2662040"/>
              <a:ext cx="2112914" cy="2112914"/>
            </a:xfrm>
            <a:prstGeom prst="rect">
              <a:avLst/>
            </a:prstGeom>
            <a:solidFill>
              <a:srgbClr val="49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AutoShape 30"/>
            <p:cNvSpPr>
              <a:spLocks noChangeAspect="1" noChangeArrowheads="1" noTextEdit="1"/>
            </p:cNvSpPr>
            <p:nvPr/>
          </p:nvSpPr>
          <p:spPr bwMode="auto">
            <a:xfrm>
              <a:off x="4358248" y="1959049"/>
              <a:ext cx="537512" cy="48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32"/>
            <p:cNvSpPr>
              <a:spLocks noEditPoints="1"/>
            </p:cNvSpPr>
            <p:nvPr/>
          </p:nvSpPr>
          <p:spPr bwMode="auto">
            <a:xfrm>
              <a:off x="4355760" y="2150662"/>
              <a:ext cx="540000" cy="297374"/>
            </a:xfrm>
            <a:custGeom>
              <a:avLst/>
              <a:gdLst>
                <a:gd name="T0" fmla="*/ 105 w 181"/>
                <a:gd name="T1" fmla="*/ 49 h 99"/>
                <a:gd name="T2" fmla="*/ 91 w 181"/>
                <a:gd name="T3" fmla="*/ 53 h 99"/>
                <a:gd name="T4" fmla="*/ 77 w 181"/>
                <a:gd name="T5" fmla="*/ 49 h 99"/>
                <a:gd name="T6" fmla="*/ 2 w 181"/>
                <a:gd name="T7" fmla="*/ 0 h 99"/>
                <a:gd name="T8" fmla="*/ 0 w 181"/>
                <a:gd name="T9" fmla="*/ 6 h 99"/>
                <a:gd name="T10" fmla="*/ 0 w 181"/>
                <a:gd name="T11" fmla="*/ 84 h 99"/>
                <a:gd name="T12" fmla="*/ 16 w 181"/>
                <a:gd name="T13" fmla="*/ 99 h 99"/>
                <a:gd name="T14" fmla="*/ 165 w 181"/>
                <a:gd name="T15" fmla="*/ 99 h 99"/>
                <a:gd name="T16" fmla="*/ 181 w 181"/>
                <a:gd name="T17" fmla="*/ 84 h 99"/>
                <a:gd name="T18" fmla="*/ 181 w 181"/>
                <a:gd name="T19" fmla="*/ 6 h 99"/>
                <a:gd name="T20" fmla="*/ 180 w 181"/>
                <a:gd name="T21" fmla="*/ 0 h 99"/>
                <a:gd name="T22" fmla="*/ 105 w 181"/>
                <a:gd name="T23" fmla="*/ 49 h 99"/>
                <a:gd name="T24" fmla="*/ 61 w 181"/>
                <a:gd name="T25" fmla="*/ 57 h 99"/>
                <a:gd name="T26" fmla="*/ 16 w 181"/>
                <a:gd name="T27" fmla="*/ 88 h 99"/>
                <a:gd name="T28" fmla="*/ 15 w 181"/>
                <a:gd name="T29" fmla="*/ 89 h 99"/>
                <a:gd name="T30" fmla="*/ 13 w 181"/>
                <a:gd name="T31" fmla="*/ 88 h 99"/>
                <a:gd name="T32" fmla="*/ 13 w 181"/>
                <a:gd name="T33" fmla="*/ 84 h 99"/>
                <a:gd name="T34" fmla="*/ 58 w 181"/>
                <a:gd name="T35" fmla="*/ 52 h 99"/>
                <a:gd name="T36" fmla="*/ 62 w 181"/>
                <a:gd name="T37" fmla="*/ 53 h 99"/>
                <a:gd name="T38" fmla="*/ 61 w 181"/>
                <a:gd name="T39" fmla="*/ 57 h 99"/>
                <a:gd name="T40" fmla="*/ 170 w 181"/>
                <a:gd name="T41" fmla="*/ 88 h 99"/>
                <a:gd name="T42" fmla="*/ 168 w 181"/>
                <a:gd name="T43" fmla="*/ 89 h 99"/>
                <a:gd name="T44" fmla="*/ 166 w 181"/>
                <a:gd name="T45" fmla="*/ 88 h 99"/>
                <a:gd name="T46" fmla="*/ 120 w 181"/>
                <a:gd name="T47" fmla="*/ 56 h 99"/>
                <a:gd name="T48" fmla="*/ 119 w 181"/>
                <a:gd name="T49" fmla="*/ 52 h 99"/>
                <a:gd name="T50" fmla="*/ 123 w 181"/>
                <a:gd name="T51" fmla="*/ 51 h 99"/>
                <a:gd name="T52" fmla="*/ 169 w 181"/>
                <a:gd name="T53" fmla="*/ 84 h 99"/>
                <a:gd name="T54" fmla="*/ 170 w 181"/>
                <a:gd name="T55" fmla="*/ 8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99">
                  <a:moveTo>
                    <a:pt x="105" y="49"/>
                  </a:moveTo>
                  <a:cubicBezTo>
                    <a:pt x="100" y="52"/>
                    <a:pt x="96" y="53"/>
                    <a:pt x="91" y="53"/>
                  </a:cubicBezTo>
                  <a:cubicBezTo>
                    <a:pt x="86" y="53"/>
                    <a:pt x="81" y="52"/>
                    <a:pt x="77" y="49"/>
                  </a:cubicBezTo>
                  <a:cubicBezTo>
                    <a:pt x="2" y="0"/>
                    <a:pt x="2" y="0"/>
                    <a:pt x="2" y="0"/>
                  </a:cubicBezTo>
                  <a:cubicBezTo>
                    <a:pt x="1" y="2"/>
                    <a:pt x="0" y="4"/>
                    <a:pt x="0" y="6"/>
                  </a:cubicBezTo>
                  <a:cubicBezTo>
                    <a:pt x="0" y="84"/>
                    <a:pt x="0" y="84"/>
                    <a:pt x="0" y="84"/>
                  </a:cubicBezTo>
                  <a:cubicBezTo>
                    <a:pt x="0" y="92"/>
                    <a:pt x="7" y="99"/>
                    <a:pt x="16" y="99"/>
                  </a:cubicBezTo>
                  <a:cubicBezTo>
                    <a:pt x="165" y="99"/>
                    <a:pt x="165" y="99"/>
                    <a:pt x="165" y="99"/>
                  </a:cubicBezTo>
                  <a:cubicBezTo>
                    <a:pt x="174" y="99"/>
                    <a:pt x="181" y="92"/>
                    <a:pt x="181" y="84"/>
                  </a:cubicBezTo>
                  <a:cubicBezTo>
                    <a:pt x="181" y="6"/>
                    <a:pt x="181" y="6"/>
                    <a:pt x="181" y="6"/>
                  </a:cubicBezTo>
                  <a:cubicBezTo>
                    <a:pt x="181" y="4"/>
                    <a:pt x="181" y="2"/>
                    <a:pt x="180" y="0"/>
                  </a:cubicBezTo>
                  <a:lnTo>
                    <a:pt x="105" y="49"/>
                  </a:lnTo>
                  <a:close/>
                  <a:moveTo>
                    <a:pt x="61" y="57"/>
                  </a:moveTo>
                  <a:cubicBezTo>
                    <a:pt x="16" y="88"/>
                    <a:pt x="16" y="88"/>
                    <a:pt x="16" y="88"/>
                  </a:cubicBezTo>
                  <a:cubicBezTo>
                    <a:pt x="16" y="89"/>
                    <a:pt x="15" y="89"/>
                    <a:pt x="15" y="89"/>
                  </a:cubicBezTo>
                  <a:cubicBezTo>
                    <a:pt x="14" y="89"/>
                    <a:pt x="13" y="89"/>
                    <a:pt x="13" y="88"/>
                  </a:cubicBezTo>
                  <a:cubicBezTo>
                    <a:pt x="12" y="87"/>
                    <a:pt x="12" y="85"/>
                    <a:pt x="13" y="84"/>
                  </a:cubicBezTo>
                  <a:cubicBezTo>
                    <a:pt x="58" y="52"/>
                    <a:pt x="58" y="52"/>
                    <a:pt x="58" y="52"/>
                  </a:cubicBezTo>
                  <a:cubicBezTo>
                    <a:pt x="59" y="51"/>
                    <a:pt x="61" y="52"/>
                    <a:pt x="62" y="53"/>
                  </a:cubicBezTo>
                  <a:cubicBezTo>
                    <a:pt x="62" y="54"/>
                    <a:pt x="62" y="56"/>
                    <a:pt x="61" y="57"/>
                  </a:cubicBezTo>
                  <a:close/>
                  <a:moveTo>
                    <a:pt x="170" y="88"/>
                  </a:moveTo>
                  <a:cubicBezTo>
                    <a:pt x="169" y="88"/>
                    <a:pt x="168" y="89"/>
                    <a:pt x="168" y="89"/>
                  </a:cubicBezTo>
                  <a:cubicBezTo>
                    <a:pt x="167" y="89"/>
                    <a:pt x="167" y="89"/>
                    <a:pt x="166" y="88"/>
                  </a:cubicBezTo>
                  <a:cubicBezTo>
                    <a:pt x="120" y="56"/>
                    <a:pt x="120" y="56"/>
                    <a:pt x="120" y="56"/>
                  </a:cubicBezTo>
                  <a:cubicBezTo>
                    <a:pt x="119" y="55"/>
                    <a:pt x="118" y="53"/>
                    <a:pt x="119" y="52"/>
                  </a:cubicBezTo>
                  <a:cubicBezTo>
                    <a:pt x="120" y="51"/>
                    <a:pt x="122" y="51"/>
                    <a:pt x="123" y="51"/>
                  </a:cubicBezTo>
                  <a:cubicBezTo>
                    <a:pt x="169" y="84"/>
                    <a:pt x="169" y="84"/>
                    <a:pt x="169" y="84"/>
                  </a:cubicBezTo>
                  <a:cubicBezTo>
                    <a:pt x="170" y="85"/>
                    <a:pt x="171" y="87"/>
                    <a:pt x="170" y="88"/>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33"/>
            <p:cNvSpPr/>
            <p:nvPr/>
          </p:nvSpPr>
          <p:spPr bwMode="auto">
            <a:xfrm>
              <a:off x="4370691" y="1959049"/>
              <a:ext cx="512627" cy="251337"/>
            </a:xfrm>
            <a:custGeom>
              <a:avLst/>
              <a:gdLst>
                <a:gd name="T0" fmla="*/ 139 w 172"/>
                <a:gd name="T1" fmla="*/ 39 h 84"/>
                <a:gd name="T2" fmla="*/ 139 w 172"/>
                <a:gd name="T3" fmla="*/ 14 h 84"/>
                <a:gd name="T4" fmla="*/ 126 w 172"/>
                <a:gd name="T5" fmla="*/ 0 h 84"/>
                <a:gd name="T6" fmla="*/ 44 w 172"/>
                <a:gd name="T7" fmla="*/ 0 h 84"/>
                <a:gd name="T8" fmla="*/ 30 w 172"/>
                <a:gd name="T9" fmla="*/ 14 h 84"/>
                <a:gd name="T10" fmla="*/ 30 w 172"/>
                <a:gd name="T11" fmla="*/ 40 h 84"/>
                <a:gd name="T12" fmla="*/ 0 w 172"/>
                <a:gd name="T13" fmla="*/ 60 h 84"/>
                <a:gd name="T14" fmla="*/ 30 w 172"/>
                <a:gd name="T15" fmla="*/ 80 h 84"/>
                <a:gd name="T16" fmla="*/ 36 w 172"/>
                <a:gd name="T17" fmla="*/ 83 h 84"/>
                <a:gd name="T18" fmla="*/ 36 w 172"/>
                <a:gd name="T19" fmla="*/ 14 h 84"/>
                <a:gd name="T20" fmla="*/ 44 w 172"/>
                <a:gd name="T21" fmla="*/ 6 h 84"/>
                <a:gd name="T22" fmla="*/ 126 w 172"/>
                <a:gd name="T23" fmla="*/ 6 h 84"/>
                <a:gd name="T24" fmla="*/ 134 w 172"/>
                <a:gd name="T25" fmla="*/ 14 h 84"/>
                <a:gd name="T26" fmla="*/ 134 w 172"/>
                <a:gd name="T27" fmla="*/ 36 h 84"/>
                <a:gd name="T28" fmla="*/ 134 w 172"/>
                <a:gd name="T29" fmla="*/ 84 h 84"/>
                <a:gd name="T30" fmla="*/ 139 w 172"/>
                <a:gd name="T31" fmla="*/ 81 h 84"/>
                <a:gd name="T32" fmla="*/ 172 w 172"/>
                <a:gd name="T33" fmla="*/ 60 h 84"/>
                <a:gd name="T34" fmla="*/ 139 w 172"/>
                <a:gd name="T35" fmla="*/ 3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84">
                  <a:moveTo>
                    <a:pt x="139" y="39"/>
                  </a:moveTo>
                  <a:cubicBezTo>
                    <a:pt x="139" y="14"/>
                    <a:pt x="139" y="14"/>
                    <a:pt x="139" y="14"/>
                  </a:cubicBezTo>
                  <a:cubicBezTo>
                    <a:pt x="139" y="6"/>
                    <a:pt x="134" y="0"/>
                    <a:pt x="126" y="0"/>
                  </a:cubicBezTo>
                  <a:cubicBezTo>
                    <a:pt x="44" y="0"/>
                    <a:pt x="44" y="0"/>
                    <a:pt x="44" y="0"/>
                  </a:cubicBezTo>
                  <a:cubicBezTo>
                    <a:pt x="36" y="0"/>
                    <a:pt x="30" y="6"/>
                    <a:pt x="30" y="14"/>
                  </a:cubicBezTo>
                  <a:cubicBezTo>
                    <a:pt x="30" y="40"/>
                    <a:pt x="30" y="40"/>
                    <a:pt x="30" y="40"/>
                  </a:cubicBezTo>
                  <a:cubicBezTo>
                    <a:pt x="0" y="60"/>
                    <a:pt x="0" y="60"/>
                    <a:pt x="0" y="60"/>
                  </a:cubicBezTo>
                  <a:cubicBezTo>
                    <a:pt x="30" y="80"/>
                    <a:pt x="30" y="80"/>
                    <a:pt x="30" y="80"/>
                  </a:cubicBezTo>
                  <a:cubicBezTo>
                    <a:pt x="36" y="83"/>
                    <a:pt x="36" y="83"/>
                    <a:pt x="36" y="83"/>
                  </a:cubicBezTo>
                  <a:cubicBezTo>
                    <a:pt x="36" y="14"/>
                    <a:pt x="36" y="14"/>
                    <a:pt x="36" y="14"/>
                  </a:cubicBezTo>
                  <a:cubicBezTo>
                    <a:pt x="36" y="9"/>
                    <a:pt x="39" y="6"/>
                    <a:pt x="44" y="6"/>
                  </a:cubicBezTo>
                  <a:cubicBezTo>
                    <a:pt x="126" y="6"/>
                    <a:pt x="126" y="6"/>
                    <a:pt x="126" y="6"/>
                  </a:cubicBezTo>
                  <a:cubicBezTo>
                    <a:pt x="131" y="6"/>
                    <a:pt x="134" y="9"/>
                    <a:pt x="134" y="14"/>
                  </a:cubicBezTo>
                  <a:cubicBezTo>
                    <a:pt x="134" y="36"/>
                    <a:pt x="134" y="36"/>
                    <a:pt x="134" y="36"/>
                  </a:cubicBezTo>
                  <a:cubicBezTo>
                    <a:pt x="134" y="84"/>
                    <a:pt x="134" y="84"/>
                    <a:pt x="134" y="84"/>
                  </a:cubicBezTo>
                  <a:cubicBezTo>
                    <a:pt x="139" y="81"/>
                    <a:pt x="139" y="81"/>
                    <a:pt x="139" y="81"/>
                  </a:cubicBezTo>
                  <a:cubicBezTo>
                    <a:pt x="172" y="60"/>
                    <a:pt x="172" y="60"/>
                    <a:pt x="172" y="60"/>
                  </a:cubicBezTo>
                  <a:lnTo>
                    <a:pt x="139" y="39"/>
                  </a:ln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34"/>
            <p:cNvSpPr/>
            <p:nvPr/>
          </p:nvSpPr>
          <p:spPr bwMode="auto">
            <a:xfrm>
              <a:off x="4516267" y="2046146"/>
              <a:ext cx="215254" cy="194102"/>
            </a:xfrm>
            <a:custGeom>
              <a:avLst/>
              <a:gdLst>
                <a:gd name="T0" fmla="*/ 72 w 72"/>
                <a:gd name="T1" fmla="*/ 29 h 65"/>
                <a:gd name="T2" fmla="*/ 68 w 72"/>
                <a:gd name="T3" fmla="*/ 26 h 65"/>
                <a:gd name="T4" fmla="*/ 57 w 72"/>
                <a:gd name="T5" fmla="*/ 26 h 65"/>
                <a:gd name="T6" fmla="*/ 57 w 72"/>
                <a:gd name="T7" fmla="*/ 3 h 65"/>
                <a:gd name="T8" fmla="*/ 53 w 72"/>
                <a:gd name="T9" fmla="*/ 0 h 65"/>
                <a:gd name="T10" fmla="*/ 19 w 72"/>
                <a:gd name="T11" fmla="*/ 0 h 65"/>
                <a:gd name="T12" fmla="*/ 15 w 72"/>
                <a:gd name="T13" fmla="*/ 3 h 65"/>
                <a:gd name="T14" fmla="*/ 15 w 72"/>
                <a:gd name="T15" fmla="*/ 26 h 65"/>
                <a:gd name="T16" fmla="*/ 4 w 72"/>
                <a:gd name="T17" fmla="*/ 26 h 65"/>
                <a:gd name="T18" fmla="*/ 0 w 72"/>
                <a:gd name="T19" fmla="*/ 29 h 65"/>
                <a:gd name="T20" fmla="*/ 1 w 72"/>
                <a:gd name="T21" fmla="*/ 32 h 65"/>
                <a:gd name="T22" fmla="*/ 1 w 72"/>
                <a:gd name="T23" fmla="*/ 32 h 65"/>
                <a:gd name="T24" fmla="*/ 33 w 72"/>
                <a:gd name="T25" fmla="*/ 64 h 65"/>
                <a:gd name="T26" fmla="*/ 36 w 72"/>
                <a:gd name="T27" fmla="*/ 65 h 65"/>
                <a:gd name="T28" fmla="*/ 39 w 72"/>
                <a:gd name="T29" fmla="*/ 64 h 65"/>
                <a:gd name="T30" fmla="*/ 39 w 72"/>
                <a:gd name="T31" fmla="*/ 64 h 65"/>
                <a:gd name="T32" fmla="*/ 70 w 72"/>
                <a:gd name="T33" fmla="*/ 32 h 65"/>
                <a:gd name="T34" fmla="*/ 71 w 72"/>
                <a:gd name="T35" fmla="*/ 32 h 65"/>
                <a:gd name="T36" fmla="*/ 71 w 72"/>
                <a:gd name="T37" fmla="*/ 32 h 65"/>
                <a:gd name="T38" fmla="*/ 71 w 72"/>
                <a:gd name="T39" fmla="*/ 32 h 65"/>
                <a:gd name="T40" fmla="*/ 72 w 72"/>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65">
                  <a:moveTo>
                    <a:pt x="72" y="29"/>
                  </a:moveTo>
                  <a:cubicBezTo>
                    <a:pt x="72" y="28"/>
                    <a:pt x="70" y="26"/>
                    <a:pt x="68" y="26"/>
                  </a:cubicBezTo>
                  <a:cubicBezTo>
                    <a:pt x="57" y="26"/>
                    <a:pt x="57" y="26"/>
                    <a:pt x="57" y="26"/>
                  </a:cubicBezTo>
                  <a:cubicBezTo>
                    <a:pt x="57" y="3"/>
                    <a:pt x="57" y="3"/>
                    <a:pt x="57" y="3"/>
                  </a:cubicBezTo>
                  <a:cubicBezTo>
                    <a:pt x="57" y="2"/>
                    <a:pt x="55" y="0"/>
                    <a:pt x="53" y="0"/>
                  </a:cubicBezTo>
                  <a:cubicBezTo>
                    <a:pt x="19" y="0"/>
                    <a:pt x="19" y="0"/>
                    <a:pt x="19" y="0"/>
                  </a:cubicBezTo>
                  <a:cubicBezTo>
                    <a:pt x="17" y="0"/>
                    <a:pt x="15" y="2"/>
                    <a:pt x="15" y="3"/>
                  </a:cubicBezTo>
                  <a:cubicBezTo>
                    <a:pt x="15" y="26"/>
                    <a:pt x="15" y="26"/>
                    <a:pt x="15" y="26"/>
                  </a:cubicBezTo>
                  <a:cubicBezTo>
                    <a:pt x="4" y="26"/>
                    <a:pt x="4" y="26"/>
                    <a:pt x="4" y="26"/>
                  </a:cubicBezTo>
                  <a:cubicBezTo>
                    <a:pt x="2" y="26"/>
                    <a:pt x="0" y="28"/>
                    <a:pt x="0" y="29"/>
                  </a:cubicBezTo>
                  <a:cubicBezTo>
                    <a:pt x="0" y="30"/>
                    <a:pt x="1" y="31"/>
                    <a:pt x="1" y="32"/>
                  </a:cubicBezTo>
                  <a:cubicBezTo>
                    <a:pt x="1" y="32"/>
                    <a:pt x="1" y="32"/>
                    <a:pt x="1" y="32"/>
                  </a:cubicBezTo>
                  <a:cubicBezTo>
                    <a:pt x="33" y="64"/>
                    <a:pt x="33" y="64"/>
                    <a:pt x="33" y="64"/>
                  </a:cubicBezTo>
                  <a:cubicBezTo>
                    <a:pt x="34" y="64"/>
                    <a:pt x="35" y="65"/>
                    <a:pt x="36" y="65"/>
                  </a:cubicBezTo>
                  <a:cubicBezTo>
                    <a:pt x="37" y="65"/>
                    <a:pt x="38" y="64"/>
                    <a:pt x="39" y="64"/>
                  </a:cubicBezTo>
                  <a:cubicBezTo>
                    <a:pt x="39" y="64"/>
                    <a:pt x="39" y="64"/>
                    <a:pt x="39" y="64"/>
                  </a:cubicBezTo>
                  <a:cubicBezTo>
                    <a:pt x="70" y="32"/>
                    <a:pt x="70" y="32"/>
                    <a:pt x="70" y="32"/>
                  </a:cubicBezTo>
                  <a:cubicBezTo>
                    <a:pt x="70" y="32"/>
                    <a:pt x="70" y="32"/>
                    <a:pt x="71" y="32"/>
                  </a:cubicBezTo>
                  <a:cubicBezTo>
                    <a:pt x="71" y="32"/>
                    <a:pt x="71" y="32"/>
                    <a:pt x="71" y="32"/>
                  </a:cubicBezTo>
                  <a:cubicBezTo>
                    <a:pt x="71" y="32"/>
                    <a:pt x="71" y="32"/>
                    <a:pt x="71" y="32"/>
                  </a:cubicBezTo>
                  <a:cubicBezTo>
                    <a:pt x="71" y="31"/>
                    <a:pt x="72" y="30"/>
                    <a:pt x="72" y="29"/>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AutoShape 12"/>
            <p:cNvSpPr>
              <a:spLocks noChangeAspect="1" noChangeArrowheads="1" noTextEdit="1"/>
            </p:cNvSpPr>
            <p:nvPr/>
          </p:nvSpPr>
          <p:spPr bwMode="auto">
            <a:xfrm>
              <a:off x="7351010" y="1959049"/>
              <a:ext cx="500629" cy="52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4"/>
            <p:cNvSpPr/>
            <p:nvPr/>
          </p:nvSpPr>
          <p:spPr bwMode="auto">
            <a:xfrm>
              <a:off x="7349385" y="2297136"/>
              <a:ext cx="130034" cy="60141"/>
            </a:xfrm>
            <a:custGeom>
              <a:avLst/>
              <a:gdLst>
                <a:gd name="T0" fmla="*/ 19 w 87"/>
                <a:gd name="T1" fmla="*/ 40 h 40"/>
                <a:gd name="T2" fmla="*/ 67 w 87"/>
                <a:gd name="T3" fmla="*/ 40 h 40"/>
                <a:gd name="T4" fmla="*/ 67 w 87"/>
                <a:gd name="T5" fmla="*/ 40 h 40"/>
                <a:gd name="T6" fmla="*/ 87 w 87"/>
                <a:gd name="T7" fmla="*/ 20 h 40"/>
                <a:gd name="T8" fmla="*/ 67 w 87"/>
                <a:gd name="T9" fmla="*/ 0 h 40"/>
                <a:gd name="T10" fmla="*/ 67 w 87"/>
                <a:gd name="T11" fmla="*/ 0 h 40"/>
                <a:gd name="T12" fmla="*/ 19 w 87"/>
                <a:gd name="T13" fmla="*/ 0 h 40"/>
                <a:gd name="T14" fmla="*/ 19 w 87"/>
                <a:gd name="T15" fmla="*/ 0 h 40"/>
                <a:gd name="T16" fmla="*/ 0 w 87"/>
                <a:gd name="T17" fmla="*/ 20 h 40"/>
                <a:gd name="T18" fmla="*/ 19 w 87"/>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0">
                  <a:moveTo>
                    <a:pt x="19" y="40"/>
                  </a:moveTo>
                  <a:cubicBezTo>
                    <a:pt x="67" y="40"/>
                    <a:pt x="67" y="40"/>
                    <a:pt x="67" y="40"/>
                  </a:cubicBezTo>
                  <a:cubicBezTo>
                    <a:pt x="67" y="40"/>
                    <a:pt x="67" y="40"/>
                    <a:pt x="67" y="40"/>
                  </a:cubicBezTo>
                  <a:cubicBezTo>
                    <a:pt x="78" y="40"/>
                    <a:pt x="87" y="31"/>
                    <a:pt x="87" y="20"/>
                  </a:cubicBezTo>
                  <a:cubicBezTo>
                    <a:pt x="87" y="9"/>
                    <a:pt x="78" y="0"/>
                    <a:pt x="67" y="0"/>
                  </a:cubicBezTo>
                  <a:cubicBezTo>
                    <a:pt x="67" y="0"/>
                    <a:pt x="67" y="0"/>
                    <a:pt x="67" y="0"/>
                  </a:cubicBezTo>
                  <a:cubicBezTo>
                    <a:pt x="19" y="0"/>
                    <a:pt x="19" y="0"/>
                    <a:pt x="19" y="0"/>
                  </a:cubicBezTo>
                  <a:cubicBezTo>
                    <a:pt x="19" y="0"/>
                    <a:pt x="19" y="0"/>
                    <a:pt x="19" y="0"/>
                  </a:cubicBezTo>
                  <a:cubicBezTo>
                    <a:pt x="9" y="0"/>
                    <a:pt x="0" y="9"/>
                    <a:pt x="0" y="20"/>
                  </a:cubicBezTo>
                  <a:cubicBezTo>
                    <a:pt x="0" y="31"/>
                    <a:pt x="9" y="40"/>
                    <a:pt x="19" y="40"/>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15"/>
            <p:cNvSpPr/>
            <p:nvPr/>
          </p:nvSpPr>
          <p:spPr bwMode="auto">
            <a:xfrm>
              <a:off x="7349385" y="2092333"/>
              <a:ext cx="130034" cy="58515"/>
            </a:xfrm>
            <a:custGeom>
              <a:avLst/>
              <a:gdLst>
                <a:gd name="T0" fmla="*/ 19 w 87"/>
                <a:gd name="T1" fmla="*/ 39 h 39"/>
                <a:gd name="T2" fmla="*/ 67 w 87"/>
                <a:gd name="T3" fmla="*/ 39 h 39"/>
                <a:gd name="T4" fmla="*/ 67 w 87"/>
                <a:gd name="T5" fmla="*/ 39 h 39"/>
                <a:gd name="T6" fmla="*/ 87 w 87"/>
                <a:gd name="T7" fmla="*/ 20 h 39"/>
                <a:gd name="T8" fmla="*/ 67 w 87"/>
                <a:gd name="T9" fmla="*/ 0 h 39"/>
                <a:gd name="T10" fmla="*/ 67 w 87"/>
                <a:gd name="T11" fmla="*/ 0 h 39"/>
                <a:gd name="T12" fmla="*/ 19 w 87"/>
                <a:gd name="T13" fmla="*/ 0 h 39"/>
                <a:gd name="T14" fmla="*/ 19 w 87"/>
                <a:gd name="T15" fmla="*/ 0 h 39"/>
                <a:gd name="T16" fmla="*/ 0 w 87"/>
                <a:gd name="T17" fmla="*/ 20 h 39"/>
                <a:gd name="T18" fmla="*/ 19 w 87"/>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9">
                  <a:moveTo>
                    <a:pt x="19" y="39"/>
                  </a:moveTo>
                  <a:cubicBezTo>
                    <a:pt x="67" y="39"/>
                    <a:pt x="67" y="39"/>
                    <a:pt x="67" y="39"/>
                  </a:cubicBezTo>
                  <a:cubicBezTo>
                    <a:pt x="67" y="39"/>
                    <a:pt x="67" y="39"/>
                    <a:pt x="67" y="39"/>
                  </a:cubicBezTo>
                  <a:cubicBezTo>
                    <a:pt x="78" y="39"/>
                    <a:pt x="87" y="31"/>
                    <a:pt x="87" y="20"/>
                  </a:cubicBezTo>
                  <a:cubicBezTo>
                    <a:pt x="87" y="9"/>
                    <a:pt x="78" y="0"/>
                    <a:pt x="67" y="0"/>
                  </a:cubicBezTo>
                  <a:cubicBezTo>
                    <a:pt x="67" y="0"/>
                    <a:pt x="67" y="0"/>
                    <a:pt x="67" y="0"/>
                  </a:cubicBezTo>
                  <a:cubicBezTo>
                    <a:pt x="19" y="0"/>
                    <a:pt x="19" y="0"/>
                    <a:pt x="19" y="0"/>
                  </a:cubicBezTo>
                  <a:cubicBezTo>
                    <a:pt x="19" y="0"/>
                    <a:pt x="19" y="0"/>
                    <a:pt x="19" y="0"/>
                  </a:cubicBezTo>
                  <a:cubicBezTo>
                    <a:pt x="9" y="0"/>
                    <a:pt x="0" y="9"/>
                    <a:pt x="0" y="20"/>
                  </a:cubicBezTo>
                  <a:cubicBezTo>
                    <a:pt x="0" y="31"/>
                    <a:pt x="9" y="39"/>
                    <a:pt x="19" y="39"/>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16"/>
            <p:cNvSpPr>
              <a:spLocks noEditPoints="1"/>
            </p:cNvSpPr>
            <p:nvPr/>
          </p:nvSpPr>
          <p:spPr bwMode="auto">
            <a:xfrm>
              <a:off x="7414402" y="1959049"/>
              <a:ext cx="437238" cy="531512"/>
            </a:xfrm>
            <a:custGeom>
              <a:avLst/>
              <a:gdLst>
                <a:gd name="T0" fmla="*/ 251 w 294"/>
                <a:gd name="T1" fmla="*/ 0 h 358"/>
                <a:gd name="T2" fmla="*/ 43 w 294"/>
                <a:gd name="T3" fmla="*/ 0 h 358"/>
                <a:gd name="T4" fmla="*/ 0 w 294"/>
                <a:gd name="T5" fmla="*/ 43 h 358"/>
                <a:gd name="T6" fmla="*/ 0 w 294"/>
                <a:gd name="T7" fmla="*/ 77 h 358"/>
                <a:gd name="T8" fmla="*/ 24 w 294"/>
                <a:gd name="T9" fmla="*/ 77 h 358"/>
                <a:gd name="T10" fmla="*/ 57 w 294"/>
                <a:gd name="T11" fmla="*/ 110 h 358"/>
                <a:gd name="T12" fmla="*/ 24 w 294"/>
                <a:gd name="T13" fmla="*/ 143 h 358"/>
                <a:gd name="T14" fmla="*/ 0 w 294"/>
                <a:gd name="T15" fmla="*/ 143 h 358"/>
                <a:gd name="T16" fmla="*/ 0 w 294"/>
                <a:gd name="T17" fmla="*/ 215 h 358"/>
                <a:gd name="T18" fmla="*/ 24 w 294"/>
                <a:gd name="T19" fmla="*/ 215 h 358"/>
                <a:gd name="T20" fmla="*/ 57 w 294"/>
                <a:gd name="T21" fmla="*/ 248 h 358"/>
                <a:gd name="T22" fmla="*/ 24 w 294"/>
                <a:gd name="T23" fmla="*/ 281 h 358"/>
                <a:gd name="T24" fmla="*/ 0 w 294"/>
                <a:gd name="T25" fmla="*/ 281 h 358"/>
                <a:gd name="T26" fmla="*/ 0 w 294"/>
                <a:gd name="T27" fmla="*/ 315 h 358"/>
                <a:gd name="T28" fmla="*/ 43 w 294"/>
                <a:gd name="T29" fmla="*/ 358 h 358"/>
                <a:gd name="T30" fmla="*/ 251 w 294"/>
                <a:gd name="T31" fmla="*/ 358 h 358"/>
                <a:gd name="T32" fmla="*/ 294 w 294"/>
                <a:gd name="T33" fmla="*/ 315 h 358"/>
                <a:gd name="T34" fmla="*/ 294 w 294"/>
                <a:gd name="T35" fmla="*/ 43 h 358"/>
                <a:gd name="T36" fmla="*/ 251 w 294"/>
                <a:gd name="T37" fmla="*/ 0 h 358"/>
                <a:gd name="T38" fmla="*/ 143 w 294"/>
                <a:gd name="T39" fmla="*/ 58 h 358"/>
                <a:gd name="T40" fmla="*/ 155 w 294"/>
                <a:gd name="T41" fmla="*/ 63 h 358"/>
                <a:gd name="T42" fmla="*/ 173 w 294"/>
                <a:gd name="T43" fmla="*/ 112 h 358"/>
                <a:gd name="T44" fmla="*/ 168 w 294"/>
                <a:gd name="T45" fmla="*/ 123 h 358"/>
                <a:gd name="T46" fmla="*/ 156 w 294"/>
                <a:gd name="T47" fmla="*/ 127 h 358"/>
                <a:gd name="T48" fmla="*/ 132 w 294"/>
                <a:gd name="T49" fmla="*/ 62 h 358"/>
                <a:gd name="T50" fmla="*/ 143 w 294"/>
                <a:gd name="T51" fmla="*/ 58 h 358"/>
                <a:gd name="T52" fmla="*/ 205 w 294"/>
                <a:gd name="T53" fmla="*/ 294 h 358"/>
                <a:gd name="T54" fmla="*/ 113 w 294"/>
                <a:gd name="T55" fmla="*/ 199 h 358"/>
                <a:gd name="T56" fmla="*/ 120 w 294"/>
                <a:gd name="T57" fmla="*/ 67 h 358"/>
                <a:gd name="T58" fmla="*/ 122 w 294"/>
                <a:gd name="T59" fmla="*/ 66 h 358"/>
                <a:gd name="T60" fmla="*/ 146 w 294"/>
                <a:gd name="T61" fmla="*/ 131 h 358"/>
                <a:gd name="T62" fmla="*/ 145 w 294"/>
                <a:gd name="T63" fmla="*/ 132 h 358"/>
                <a:gd name="T64" fmla="*/ 150 w 294"/>
                <a:gd name="T65" fmla="*/ 185 h 358"/>
                <a:gd name="T66" fmla="*/ 181 w 294"/>
                <a:gd name="T67" fmla="*/ 228 h 358"/>
                <a:gd name="T68" fmla="*/ 183 w 294"/>
                <a:gd name="T69" fmla="*/ 228 h 358"/>
                <a:gd name="T70" fmla="*/ 207 w 294"/>
                <a:gd name="T71" fmla="*/ 293 h 358"/>
                <a:gd name="T72" fmla="*/ 205 w 294"/>
                <a:gd name="T73" fmla="*/ 294 h 358"/>
                <a:gd name="T74" fmla="*/ 229 w 294"/>
                <a:gd name="T75" fmla="*/ 285 h 358"/>
                <a:gd name="T76" fmla="*/ 217 w 294"/>
                <a:gd name="T77" fmla="*/ 289 h 358"/>
                <a:gd name="T78" fmla="*/ 193 w 294"/>
                <a:gd name="T79" fmla="*/ 224 h 358"/>
                <a:gd name="T80" fmla="*/ 204 w 294"/>
                <a:gd name="T81" fmla="*/ 220 h 358"/>
                <a:gd name="T82" fmla="*/ 216 w 294"/>
                <a:gd name="T83" fmla="*/ 225 h 358"/>
                <a:gd name="T84" fmla="*/ 234 w 294"/>
                <a:gd name="T85" fmla="*/ 274 h 358"/>
                <a:gd name="T86" fmla="*/ 229 w 294"/>
                <a:gd name="T87" fmla="*/ 28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358">
                  <a:moveTo>
                    <a:pt x="251" y="0"/>
                  </a:moveTo>
                  <a:cubicBezTo>
                    <a:pt x="43" y="0"/>
                    <a:pt x="43" y="0"/>
                    <a:pt x="43" y="0"/>
                  </a:cubicBezTo>
                  <a:cubicBezTo>
                    <a:pt x="20" y="0"/>
                    <a:pt x="0" y="20"/>
                    <a:pt x="0" y="43"/>
                  </a:cubicBezTo>
                  <a:cubicBezTo>
                    <a:pt x="0" y="77"/>
                    <a:pt x="0" y="77"/>
                    <a:pt x="0" y="77"/>
                  </a:cubicBezTo>
                  <a:cubicBezTo>
                    <a:pt x="24" y="77"/>
                    <a:pt x="24" y="77"/>
                    <a:pt x="24" y="77"/>
                  </a:cubicBezTo>
                  <a:cubicBezTo>
                    <a:pt x="42" y="77"/>
                    <a:pt x="57" y="92"/>
                    <a:pt x="57" y="110"/>
                  </a:cubicBezTo>
                  <a:cubicBezTo>
                    <a:pt x="57" y="128"/>
                    <a:pt x="42" y="143"/>
                    <a:pt x="24" y="143"/>
                  </a:cubicBezTo>
                  <a:cubicBezTo>
                    <a:pt x="0" y="143"/>
                    <a:pt x="0" y="143"/>
                    <a:pt x="0" y="143"/>
                  </a:cubicBezTo>
                  <a:cubicBezTo>
                    <a:pt x="0" y="215"/>
                    <a:pt x="0" y="215"/>
                    <a:pt x="0" y="215"/>
                  </a:cubicBezTo>
                  <a:cubicBezTo>
                    <a:pt x="24" y="215"/>
                    <a:pt x="24" y="215"/>
                    <a:pt x="24" y="215"/>
                  </a:cubicBezTo>
                  <a:cubicBezTo>
                    <a:pt x="42" y="215"/>
                    <a:pt x="57" y="230"/>
                    <a:pt x="57" y="248"/>
                  </a:cubicBezTo>
                  <a:cubicBezTo>
                    <a:pt x="57" y="266"/>
                    <a:pt x="42" y="281"/>
                    <a:pt x="24" y="281"/>
                  </a:cubicBezTo>
                  <a:cubicBezTo>
                    <a:pt x="0" y="281"/>
                    <a:pt x="0" y="281"/>
                    <a:pt x="0" y="281"/>
                  </a:cubicBezTo>
                  <a:cubicBezTo>
                    <a:pt x="0" y="315"/>
                    <a:pt x="0" y="315"/>
                    <a:pt x="0" y="315"/>
                  </a:cubicBezTo>
                  <a:cubicBezTo>
                    <a:pt x="0" y="338"/>
                    <a:pt x="20" y="358"/>
                    <a:pt x="43" y="358"/>
                  </a:cubicBezTo>
                  <a:cubicBezTo>
                    <a:pt x="251" y="358"/>
                    <a:pt x="251" y="358"/>
                    <a:pt x="251" y="358"/>
                  </a:cubicBezTo>
                  <a:cubicBezTo>
                    <a:pt x="275" y="358"/>
                    <a:pt x="294" y="338"/>
                    <a:pt x="294" y="315"/>
                  </a:cubicBezTo>
                  <a:cubicBezTo>
                    <a:pt x="294" y="43"/>
                    <a:pt x="294" y="43"/>
                    <a:pt x="294" y="43"/>
                  </a:cubicBezTo>
                  <a:cubicBezTo>
                    <a:pt x="294" y="20"/>
                    <a:pt x="275" y="0"/>
                    <a:pt x="251" y="0"/>
                  </a:cubicBezTo>
                  <a:close/>
                  <a:moveTo>
                    <a:pt x="143" y="58"/>
                  </a:moveTo>
                  <a:cubicBezTo>
                    <a:pt x="148" y="56"/>
                    <a:pt x="153" y="59"/>
                    <a:pt x="155" y="63"/>
                  </a:cubicBezTo>
                  <a:cubicBezTo>
                    <a:pt x="173" y="112"/>
                    <a:pt x="173" y="112"/>
                    <a:pt x="173" y="112"/>
                  </a:cubicBezTo>
                  <a:cubicBezTo>
                    <a:pt x="175" y="116"/>
                    <a:pt x="172" y="121"/>
                    <a:pt x="168" y="123"/>
                  </a:cubicBezTo>
                  <a:cubicBezTo>
                    <a:pt x="156" y="127"/>
                    <a:pt x="156" y="127"/>
                    <a:pt x="156" y="127"/>
                  </a:cubicBezTo>
                  <a:cubicBezTo>
                    <a:pt x="132" y="62"/>
                    <a:pt x="132" y="62"/>
                    <a:pt x="132" y="62"/>
                  </a:cubicBezTo>
                  <a:lnTo>
                    <a:pt x="143" y="58"/>
                  </a:lnTo>
                  <a:close/>
                  <a:moveTo>
                    <a:pt x="205" y="294"/>
                  </a:moveTo>
                  <a:cubicBezTo>
                    <a:pt x="197" y="297"/>
                    <a:pt x="150" y="297"/>
                    <a:pt x="113" y="199"/>
                  </a:cubicBezTo>
                  <a:cubicBezTo>
                    <a:pt x="76" y="101"/>
                    <a:pt x="112" y="70"/>
                    <a:pt x="120" y="67"/>
                  </a:cubicBezTo>
                  <a:cubicBezTo>
                    <a:pt x="122" y="66"/>
                    <a:pt x="122" y="66"/>
                    <a:pt x="122" y="66"/>
                  </a:cubicBezTo>
                  <a:cubicBezTo>
                    <a:pt x="146" y="131"/>
                    <a:pt x="146" y="131"/>
                    <a:pt x="146" y="131"/>
                  </a:cubicBezTo>
                  <a:cubicBezTo>
                    <a:pt x="145" y="132"/>
                    <a:pt x="145" y="132"/>
                    <a:pt x="145" y="132"/>
                  </a:cubicBezTo>
                  <a:cubicBezTo>
                    <a:pt x="140" y="134"/>
                    <a:pt x="133" y="141"/>
                    <a:pt x="150" y="185"/>
                  </a:cubicBezTo>
                  <a:cubicBezTo>
                    <a:pt x="167" y="229"/>
                    <a:pt x="177" y="230"/>
                    <a:pt x="181" y="228"/>
                  </a:cubicBezTo>
                  <a:cubicBezTo>
                    <a:pt x="183" y="228"/>
                    <a:pt x="183" y="228"/>
                    <a:pt x="183" y="228"/>
                  </a:cubicBezTo>
                  <a:cubicBezTo>
                    <a:pt x="207" y="293"/>
                    <a:pt x="207" y="293"/>
                    <a:pt x="207" y="293"/>
                  </a:cubicBezTo>
                  <a:lnTo>
                    <a:pt x="205" y="294"/>
                  </a:lnTo>
                  <a:close/>
                  <a:moveTo>
                    <a:pt x="229" y="285"/>
                  </a:moveTo>
                  <a:cubicBezTo>
                    <a:pt x="217" y="289"/>
                    <a:pt x="217" y="289"/>
                    <a:pt x="217" y="289"/>
                  </a:cubicBezTo>
                  <a:cubicBezTo>
                    <a:pt x="193" y="224"/>
                    <a:pt x="193" y="224"/>
                    <a:pt x="193" y="224"/>
                  </a:cubicBezTo>
                  <a:cubicBezTo>
                    <a:pt x="204" y="220"/>
                    <a:pt x="204" y="220"/>
                    <a:pt x="204" y="220"/>
                  </a:cubicBezTo>
                  <a:cubicBezTo>
                    <a:pt x="209" y="218"/>
                    <a:pt x="214" y="220"/>
                    <a:pt x="216" y="225"/>
                  </a:cubicBezTo>
                  <a:cubicBezTo>
                    <a:pt x="234" y="274"/>
                    <a:pt x="234" y="274"/>
                    <a:pt x="234" y="274"/>
                  </a:cubicBezTo>
                  <a:cubicBezTo>
                    <a:pt x="236" y="278"/>
                    <a:pt x="233" y="283"/>
                    <a:pt x="229" y="285"/>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 name="AutoShape 3"/>
            <p:cNvSpPr>
              <a:spLocks noChangeAspect="1" noChangeArrowheads="1" noTextEdit="1"/>
            </p:cNvSpPr>
            <p:nvPr/>
          </p:nvSpPr>
          <p:spPr bwMode="auto">
            <a:xfrm>
              <a:off x="4367212" y="5010860"/>
              <a:ext cx="538313" cy="47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5"/>
            <p:cNvSpPr/>
            <p:nvPr/>
          </p:nvSpPr>
          <p:spPr bwMode="auto">
            <a:xfrm>
              <a:off x="4584899" y="5356799"/>
              <a:ext cx="108000" cy="79313"/>
            </a:xfrm>
            <a:custGeom>
              <a:avLst/>
              <a:gdLst>
                <a:gd name="T0" fmla="*/ 54 w 64"/>
                <a:gd name="T1" fmla="*/ 0 h 47"/>
                <a:gd name="T2" fmla="*/ 10 w 64"/>
                <a:gd name="T3" fmla="*/ 0 h 47"/>
                <a:gd name="T4" fmla="*/ 0 w 64"/>
                <a:gd name="T5" fmla="*/ 47 h 47"/>
                <a:gd name="T6" fmla="*/ 64 w 64"/>
                <a:gd name="T7" fmla="*/ 47 h 47"/>
                <a:gd name="T8" fmla="*/ 54 w 64"/>
                <a:gd name="T9" fmla="*/ 0 h 47"/>
              </a:gdLst>
              <a:ahLst/>
              <a:cxnLst>
                <a:cxn ang="0">
                  <a:pos x="T0" y="T1"/>
                </a:cxn>
                <a:cxn ang="0">
                  <a:pos x="T2" y="T3"/>
                </a:cxn>
                <a:cxn ang="0">
                  <a:pos x="T4" y="T5"/>
                </a:cxn>
                <a:cxn ang="0">
                  <a:pos x="T6" y="T7"/>
                </a:cxn>
                <a:cxn ang="0">
                  <a:pos x="T8" y="T9"/>
                </a:cxn>
              </a:cxnLst>
              <a:rect l="0" t="0" r="r" b="b"/>
              <a:pathLst>
                <a:path w="64" h="47">
                  <a:moveTo>
                    <a:pt x="54" y="0"/>
                  </a:moveTo>
                  <a:lnTo>
                    <a:pt x="10" y="0"/>
                  </a:lnTo>
                  <a:lnTo>
                    <a:pt x="0" y="47"/>
                  </a:lnTo>
                  <a:lnTo>
                    <a:pt x="64" y="47"/>
                  </a:lnTo>
                  <a:lnTo>
                    <a:pt x="54" y="0"/>
                  </a:ln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6"/>
            <p:cNvSpPr/>
            <p:nvPr/>
          </p:nvSpPr>
          <p:spPr bwMode="auto">
            <a:xfrm>
              <a:off x="4584899" y="5356799"/>
              <a:ext cx="108000" cy="79313"/>
            </a:xfrm>
            <a:custGeom>
              <a:avLst/>
              <a:gdLst>
                <a:gd name="T0" fmla="*/ 54 w 64"/>
                <a:gd name="T1" fmla="*/ 0 h 47"/>
                <a:gd name="T2" fmla="*/ 10 w 64"/>
                <a:gd name="T3" fmla="*/ 0 h 47"/>
                <a:gd name="T4" fmla="*/ 0 w 64"/>
                <a:gd name="T5" fmla="*/ 47 h 47"/>
                <a:gd name="T6" fmla="*/ 64 w 64"/>
                <a:gd name="T7" fmla="*/ 47 h 47"/>
                <a:gd name="T8" fmla="*/ 54 w 64"/>
                <a:gd name="T9" fmla="*/ 0 h 47"/>
              </a:gdLst>
              <a:ahLst/>
              <a:cxnLst>
                <a:cxn ang="0">
                  <a:pos x="T0" y="T1"/>
                </a:cxn>
                <a:cxn ang="0">
                  <a:pos x="T2" y="T3"/>
                </a:cxn>
                <a:cxn ang="0">
                  <a:pos x="T4" y="T5"/>
                </a:cxn>
                <a:cxn ang="0">
                  <a:pos x="T6" y="T7"/>
                </a:cxn>
                <a:cxn ang="0">
                  <a:pos x="T8" y="T9"/>
                </a:cxn>
              </a:cxnLst>
              <a:rect l="0" t="0" r="r" b="b"/>
              <a:pathLst>
                <a:path w="64" h="47">
                  <a:moveTo>
                    <a:pt x="54" y="0"/>
                  </a:moveTo>
                  <a:lnTo>
                    <a:pt x="10" y="0"/>
                  </a:lnTo>
                  <a:lnTo>
                    <a:pt x="0" y="47"/>
                  </a:lnTo>
                  <a:lnTo>
                    <a:pt x="64" y="4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7"/>
            <p:cNvSpPr/>
            <p:nvPr/>
          </p:nvSpPr>
          <p:spPr bwMode="auto">
            <a:xfrm>
              <a:off x="4458337" y="5446236"/>
              <a:ext cx="364501" cy="43875"/>
            </a:xfrm>
            <a:custGeom>
              <a:avLst/>
              <a:gdLst>
                <a:gd name="T0" fmla="*/ 149 w 165"/>
                <a:gd name="T1" fmla="*/ 0 h 20"/>
                <a:gd name="T2" fmla="*/ 83 w 165"/>
                <a:gd name="T3" fmla="*/ 0 h 20"/>
                <a:gd name="T4" fmla="*/ 82 w 165"/>
                <a:gd name="T5" fmla="*/ 0 h 20"/>
                <a:gd name="T6" fmla="*/ 15 w 165"/>
                <a:gd name="T7" fmla="*/ 0 h 20"/>
                <a:gd name="T8" fmla="*/ 2 w 165"/>
                <a:gd name="T9" fmla="*/ 6 h 20"/>
                <a:gd name="T10" fmla="*/ 0 w 165"/>
                <a:gd name="T11" fmla="*/ 15 h 20"/>
                <a:gd name="T12" fmla="*/ 5 w 165"/>
                <a:gd name="T13" fmla="*/ 20 h 20"/>
                <a:gd name="T14" fmla="*/ 82 w 165"/>
                <a:gd name="T15" fmla="*/ 20 h 20"/>
                <a:gd name="T16" fmla="*/ 83 w 165"/>
                <a:gd name="T17" fmla="*/ 20 h 20"/>
                <a:gd name="T18" fmla="*/ 160 w 165"/>
                <a:gd name="T19" fmla="*/ 20 h 20"/>
                <a:gd name="T20" fmla="*/ 165 w 165"/>
                <a:gd name="T21" fmla="*/ 15 h 20"/>
                <a:gd name="T22" fmla="*/ 163 w 165"/>
                <a:gd name="T23" fmla="*/ 6 h 20"/>
                <a:gd name="T24" fmla="*/ 149 w 165"/>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20">
                  <a:moveTo>
                    <a:pt x="149" y="0"/>
                  </a:moveTo>
                  <a:cubicBezTo>
                    <a:pt x="83" y="0"/>
                    <a:pt x="83" y="0"/>
                    <a:pt x="83" y="0"/>
                  </a:cubicBezTo>
                  <a:cubicBezTo>
                    <a:pt x="82" y="0"/>
                    <a:pt x="82" y="0"/>
                    <a:pt x="82" y="0"/>
                  </a:cubicBezTo>
                  <a:cubicBezTo>
                    <a:pt x="15" y="0"/>
                    <a:pt x="15" y="0"/>
                    <a:pt x="15" y="0"/>
                  </a:cubicBezTo>
                  <a:cubicBezTo>
                    <a:pt x="9" y="0"/>
                    <a:pt x="4" y="1"/>
                    <a:pt x="2" y="6"/>
                  </a:cubicBezTo>
                  <a:cubicBezTo>
                    <a:pt x="0" y="15"/>
                    <a:pt x="0" y="15"/>
                    <a:pt x="0" y="15"/>
                  </a:cubicBezTo>
                  <a:cubicBezTo>
                    <a:pt x="0" y="18"/>
                    <a:pt x="2" y="20"/>
                    <a:pt x="5" y="20"/>
                  </a:cubicBezTo>
                  <a:cubicBezTo>
                    <a:pt x="82" y="20"/>
                    <a:pt x="82" y="20"/>
                    <a:pt x="82" y="20"/>
                  </a:cubicBezTo>
                  <a:cubicBezTo>
                    <a:pt x="83" y="20"/>
                    <a:pt x="83" y="20"/>
                    <a:pt x="83" y="20"/>
                  </a:cubicBezTo>
                  <a:cubicBezTo>
                    <a:pt x="160" y="20"/>
                    <a:pt x="160" y="20"/>
                    <a:pt x="160" y="20"/>
                  </a:cubicBezTo>
                  <a:cubicBezTo>
                    <a:pt x="162" y="20"/>
                    <a:pt x="165" y="18"/>
                    <a:pt x="165" y="15"/>
                  </a:cubicBezTo>
                  <a:cubicBezTo>
                    <a:pt x="163" y="6"/>
                    <a:pt x="163" y="6"/>
                    <a:pt x="163" y="6"/>
                  </a:cubicBezTo>
                  <a:cubicBezTo>
                    <a:pt x="161" y="1"/>
                    <a:pt x="156" y="0"/>
                    <a:pt x="149" y="0"/>
                  </a:cubicBezTo>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8"/>
            <p:cNvSpPr>
              <a:spLocks noEditPoints="1"/>
            </p:cNvSpPr>
            <p:nvPr/>
          </p:nvSpPr>
          <p:spPr bwMode="auto">
            <a:xfrm>
              <a:off x="4368899" y="5010860"/>
              <a:ext cx="538313" cy="337501"/>
            </a:xfrm>
            <a:custGeom>
              <a:avLst/>
              <a:gdLst>
                <a:gd name="T0" fmla="*/ 25 w 243"/>
                <a:gd name="T1" fmla="*/ 140 h 152"/>
                <a:gd name="T2" fmla="*/ 16 w 243"/>
                <a:gd name="T3" fmla="*/ 130 h 152"/>
                <a:gd name="T4" fmla="*/ 11 w 243"/>
                <a:gd name="T5" fmla="*/ 21 h 152"/>
                <a:gd name="T6" fmla="*/ 20 w 243"/>
                <a:gd name="T7" fmla="*/ 12 h 152"/>
                <a:gd name="T8" fmla="*/ 223 w 243"/>
                <a:gd name="T9" fmla="*/ 12 h 152"/>
                <a:gd name="T10" fmla="*/ 232 w 243"/>
                <a:gd name="T11" fmla="*/ 21 h 152"/>
                <a:gd name="T12" fmla="*/ 227 w 243"/>
                <a:gd name="T13" fmla="*/ 130 h 152"/>
                <a:gd name="T14" fmla="*/ 218 w 243"/>
                <a:gd name="T15" fmla="*/ 140 h 152"/>
                <a:gd name="T16" fmla="*/ 25 w 243"/>
                <a:gd name="T17" fmla="*/ 140 h 152"/>
                <a:gd name="T18" fmla="*/ 233 w 243"/>
                <a:gd name="T19" fmla="*/ 0 h 152"/>
                <a:gd name="T20" fmla="*/ 10 w 243"/>
                <a:gd name="T21" fmla="*/ 0 h 152"/>
                <a:gd name="T22" fmla="*/ 0 w 243"/>
                <a:gd name="T23" fmla="*/ 10 h 152"/>
                <a:gd name="T24" fmla="*/ 5 w 243"/>
                <a:gd name="T25" fmla="*/ 141 h 152"/>
                <a:gd name="T26" fmla="*/ 15 w 243"/>
                <a:gd name="T27" fmla="*/ 152 h 152"/>
                <a:gd name="T28" fmla="*/ 228 w 243"/>
                <a:gd name="T29" fmla="*/ 152 h 152"/>
                <a:gd name="T30" fmla="*/ 238 w 243"/>
                <a:gd name="T31" fmla="*/ 142 h 152"/>
                <a:gd name="T32" fmla="*/ 243 w 243"/>
                <a:gd name="T33" fmla="*/ 11 h 152"/>
                <a:gd name="T34" fmla="*/ 233 w 243"/>
                <a:gd name="T3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3" h="152">
                  <a:moveTo>
                    <a:pt x="25" y="140"/>
                  </a:moveTo>
                  <a:cubicBezTo>
                    <a:pt x="20" y="140"/>
                    <a:pt x="16" y="135"/>
                    <a:pt x="16" y="130"/>
                  </a:cubicBezTo>
                  <a:cubicBezTo>
                    <a:pt x="11" y="21"/>
                    <a:pt x="11" y="21"/>
                    <a:pt x="11" y="21"/>
                  </a:cubicBezTo>
                  <a:cubicBezTo>
                    <a:pt x="11" y="16"/>
                    <a:pt x="15" y="12"/>
                    <a:pt x="20" y="12"/>
                  </a:cubicBezTo>
                  <a:cubicBezTo>
                    <a:pt x="223" y="12"/>
                    <a:pt x="223" y="12"/>
                    <a:pt x="223" y="12"/>
                  </a:cubicBezTo>
                  <a:cubicBezTo>
                    <a:pt x="228" y="12"/>
                    <a:pt x="232" y="16"/>
                    <a:pt x="232" y="21"/>
                  </a:cubicBezTo>
                  <a:cubicBezTo>
                    <a:pt x="227" y="130"/>
                    <a:pt x="227" y="130"/>
                    <a:pt x="227" y="130"/>
                  </a:cubicBezTo>
                  <a:cubicBezTo>
                    <a:pt x="227" y="135"/>
                    <a:pt x="223" y="140"/>
                    <a:pt x="218" y="140"/>
                  </a:cubicBezTo>
                  <a:cubicBezTo>
                    <a:pt x="25" y="140"/>
                    <a:pt x="25" y="140"/>
                    <a:pt x="25" y="140"/>
                  </a:cubicBezTo>
                  <a:moveTo>
                    <a:pt x="233" y="0"/>
                  </a:moveTo>
                  <a:cubicBezTo>
                    <a:pt x="10" y="0"/>
                    <a:pt x="10" y="0"/>
                    <a:pt x="10" y="0"/>
                  </a:cubicBezTo>
                  <a:cubicBezTo>
                    <a:pt x="4" y="0"/>
                    <a:pt x="0" y="5"/>
                    <a:pt x="0" y="10"/>
                  </a:cubicBezTo>
                  <a:cubicBezTo>
                    <a:pt x="5" y="141"/>
                    <a:pt x="5" y="141"/>
                    <a:pt x="5" y="141"/>
                  </a:cubicBezTo>
                  <a:cubicBezTo>
                    <a:pt x="5" y="147"/>
                    <a:pt x="10" y="152"/>
                    <a:pt x="15" y="152"/>
                  </a:cubicBezTo>
                  <a:cubicBezTo>
                    <a:pt x="228" y="152"/>
                    <a:pt x="228" y="152"/>
                    <a:pt x="228" y="152"/>
                  </a:cubicBezTo>
                  <a:cubicBezTo>
                    <a:pt x="233" y="152"/>
                    <a:pt x="238" y="147"/>
                    <a:pt x="238" y="142"/>
                  </a:cubicBezTo>
                  <a:cubicBezTo>
                    <a:pt x="243" y="11"/>
                    <a:pt x="243" y="11"/>
                    <a:pt x="243" y="11"/>
                  </a:cubicBezTo>
                  <a:cubicBezTo>
                    <a:pt x="243" y="5"/>
                    <a:pt x="239" y="0"/>
                    <a:pt x="233" y="0"/>
                  </a:cubicBezTo>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9"/>
            <p:cNvSpPr/>
            <p:nvPr/>
          </p:nvSpPr>
          <p:spPr bwMode="auto">
            <a:xfrm>
              <a:off x="4411087" y="5054735"/>
              <a:ext cx="283501" cy="249751"/>
            </a:xfrm>
            <a:custGeom>
              <a:avLst/>
              <a:gdLst>
                <a:gd name="T0" fmla="*/ 128 w 128"/>
                <a:gd name="T1" fmla="*/ 0 h 112"/>
                <a:gd name="T2" fmla="*/ 8 w 128"/>
                <a:gd name="T3" fmla="*/ 0 h 112"/>
                <a:gd name="T4" fmla="*/ 0 w 128"/>
                <a:gd name="T5" fmla="*/ 8 h 112"/>
                <a:gd name="T6" fmla="*/ 4 w 128"/>
                <a:gd name="T7" fmla="*/ 102 h 112"/>
                <a:gd name="T8" fmla="*/ 13 w 128"/>
                <a:gd name="T9" fmla="*/ 112 h 112"/>
                <a:gd name="T10" fmla="*/ 69 w 128"/>
                <a:gd name="T11" fmla="*/ 112 h 112"/>
                <a:gd name="T12" fmla="*/ 128 w 128"/>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128" y="0"/>
                  </a:moveTo>
                  <a:cubicBezTo>
                    <a:pt x="8" y="0"/>
                    <a:pt x="8" y="0"/>
                    <a:pt x="8" y="0"/>
                  </a:cubicBezTo>
                  <a:cubicBezTo>
                    <a:pt x="4" y="0"/>
                    <a:pt x="0" y="4"/>
                    <a:pt x="0" y="8"/>
                  </a:cubicBezTo>
                  <a:cubicBezTo>
                    <a:pt x="4" y="102"/>
                    <a:pt x="4" y="102"/>
                    <a:pt x="4" y="102"/>
                  </a:cubicBezTo>
                  <a:cubicBezTo>
                    <a:pt x="4" y="107"/>
                    <a:pt x="8" y="112"/>
                    <a:pt x="13" y="112"/>
                  </a:cubicBezTo>
                  <a:cubicBezTo>
                    <a:pt x="69" y="112"/>
                    <a:pt x="69" y="112"/>
                    <a:pt x="69" y="112"/>
                  </a:cubicBezTo>
                  <a:cubicBezTo>
                    <a:pt x="128" y="0"/>
                    <a:pt x="128" y="0"/>
                    <a:pt x="128" y="0"/>
                  </a:cubicBezTo>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10"/>
            <p:cNvSpPr/>
            <p:nvPr/>
          </p:nvSpPr>
          <p:spPr bwMode="auto">
            <a:xfrm>
              <a:off x="4708088" y="5054735"/>
              <a:ext cx="156937" cy="249751"/>
            </a:xfrm>
            <a:custGeom>
              <a:avLst/>
              <a:gdLst>
                <a:gd name="T0" fmla="*/ 63 w 71"/>
                <a:gd name="T1" fmla="*/ 0 h 112"/>
                <a:gd name="T2" fmla="*/ 60 w 71"/>
                <a:gd name="T3" fmla="*/ 0 h 112"/>
                <a:gd name="T4" fmla="*/ 0 w 71"/>
                <a:gd name="T5" fmla="*/ 112 h 112"/>
                <a:gd name="T6" fmla="*/ 58 w 71"/>
                <a:gd name="T7" fmla="*/ 112 h 112"/>
                <a:gd name="T8" fmla="*/ 67 w 71"/>
                <a:gd name="T9" fmla="*/ 102 h 112"/>
                <a:gd name="T10" fmla="*/ 71 w 71"/>
                <a:gd name="T11" fmla="*/ 9 h 112"/>
                <a:gd name="T12" fmla="*/ 63 w 71"/>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1" h="112">
                  <a:moveTo>
                    <a:pt x="63" y="0"/>
                  </a:moveTo>
                  <a:cubicBezTo>
                    <a:pt x="60" y="0"/>
                    <a:pt x="60" y="0"/>
                    <a:pt x="60" y="0"/>
                  </a:cubicBezTo>
                  <a:cubicBezTo>
                    <a:pt x="0" y="112"/>
                    <a:pt x="0" y="112"/>
                    <a:pt x="0" y="112"/>
                  </a:cubicBezTo>
                  <a:cubicBezTo>
                    <a:pt x="58" y="112"/>
                    <a:pt x="58" y="112"/>
                    <a:pt x="58" y="112"/>
                  </a:cubicBezTo>
                  <a:cubicBezTo>
                    <a:pt x="63" y="112"/>
                    <a:pt x="67" y="106"/>
                    <a:pt x="67" y="102"/>
                  </a:cubicBezTo>
                  <a:cubicBezTo>
                    <a:pt x="71" y="9"/>
                    <a:pt x="71" y="9"/>
                    <a:pt x="71" y="9"/>
                  </a:cubicBezTo>
                  <a:cubicBezTo>
                    <a:pt x="71" y="4"/>
                    <a:pt x="67" y="0"/>
                    <a:pt x="63" y="0"/>
                  </a:cubicBezTo>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23" name="组合 22"/>
            <p:cNvGrpSpPr>
              <a:grpSpLocks noChangeAspect="1"/>
            </p:cNvGrpSpPr>
            <p:nvPr/>
          </p:nvGrpSpPr>
          <p:grpSpPr>
            <a:xfrm>
              <a:off x="7360389" y="5003800"/>
              <a:ext cx="497958" cy="489139"/>
              <a:chOff x="234950" y="2943226"/>
              <a:chExt cx="1344613" cy="1320800"/>
            </a:xfrm>
            <a:solidFill>
              <a:srgbClr val="F5EDE8"/>
            </a:solidFill>
          </p:grpSpPr>
          <p:sp>
            <p:nvSpPr>
              <p:cNvPr id="27" name="Freeform 41"/>
              <p:cNvSpPr/>
              <p:nvPr/>
            </p:nvSpPr>
            <p:spPr bwMode="auto">
              <a:xfrm>
                <a:off x="479425" y="2943226"/>
                <a:ext cx="560388" cy="1320800"/>
              </a:xfrm>
              <a:custGeom>
                <a:avLst/>
                <a:gdLst>
                  <a:gd name="T0" fmla="*/ 174 w 196"/>
                  <a:gd name="T1" fmla="*/ 0 h 462"/>
                  <a:gd name="T2" fmla="*/ 139 w 196"/>
                  <a:gd name="T3" fmla="*/ 0 h 462"/>
                  <a:gd name="T4" fmla="*/ 139 w 196"/>
                  <a:gd name="T5" fmla="*/ 0 h 462"/>
                  <a:gd name="T6" fmla="*/ 0 w 196"/>
                  <a:gd name="T7" fmla="*/ 135 h 462"/>
                  <a:gd name="T8" fmla="*/ 0 w 196"/>
                  <a:gd name="T9" fmla="*/ 327 h 462"/>
                  <a:gd name="T10" fmla="*/ 139 w 196"/>
                  <a:gd name="T11" fmla="*/ 462 h 462"/>
                  <a:gd name="T12" fmla="*/ 139 w 196"/>
                  <a:gd name="T13" fmla="*/ 462 h 462"/>
                  <a:gd name="T14" fmla="*/ 139 w 196"/>
                  <a:gd name="T15" fmla="*/ 462 h 462"/>
                  <a:gd name="T16" fmla="*/ 139 w 196"/>
                  <a:gd name="T17" fmla="*/ 462 h 462"/>
                  <a:gd name="T18" fmla="*/ 139 w 196"/>
                  <a:gd name="T19" fmla="*/ 462 h 462"/>
                  <a:gd name="T20" fmla="*/ 174 w 196"/>
                  <a:gd name="T21" fmla="*/ 462 h 462"/>
                  <a:gd name="T22" fmla="*/ 196 w 196"/>
                  <a:gd name="T23" fmla="*/ 441 h 462"/>
                  <a:gd name="T24" fmla="*/ 196 w 196"/>
                  <a:gd name="T25" fmla="*/ 21 h 462"/>
                  <a:gd name="T26" fmla="*/ 174 w 196"/>
                  <a:gd name="T27"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62">
                    <a:moveTo>
                      <a:pt x="174" y="0"/>
                    </a:moveTo>
                    <a:cubicBezTo>
                      <a:pt x="139" y="0"/>
                      <a:pt x="139" y="0"/>
                      <a:pt x="139" y="0"/>
                    </a:cubicBezTo>
                    <a:cubicBezTo>
                      <a:pt x="139" y="0"/>
                      <a:pt x="139" y="0"/>
                      <a:pt x="139" y="0"/>
                    </a:cubicBezTo>
                    <a:cubicBezTo>
                      <a:pt x="0" y="135"/>
                      <a:pt x="0" y="135"/>
                      <a:pt x="0" y="135"/>
                    </a:cubicBezTo>
                    <a:cubicBezTo>
                      <a:pt x="0" y="327"/>
                      <a:pt x="0" y="327"/>
                      <a:pt x="0" y="327"/>
                    </a:cubicBezTo>
                    <a:cubicBezTo>
                      <a:pt x="139" y="462"/>
                      <a:pt x="139" y="462"/>
                      <a:pt x="139" y="462"/>
                    </a:cubicBezTo>
                    <a:cubicBezTo>
                      <a:pt x="139" y="462"/>
                      <a:pt x="139" y="462"/>
                      <a:pt x="139" y="462"/>
                    </a:cubicBezTo>
                    <a:cubicBezTo>
                      <a:pt x="139" y="462"/>
                      <a:pt x="139" y="462"/>
                      <a:pt x="139" y="462"/>
                    </a:cubicBezTo>
                    <a:cubicBezTo>
                      <a:pt x="139" y="462"/>
                      <a:pt x="139" y="462"/>
                      <a:pt x="139" y="462"/>
                    </a:cubicBezTo>
                    <a:cubicBezTo>
                      <a:pt x="139" y="462"/>
                      <a:pt x="139" y="462"/>
                      <a:pt x="139" y="462"/>
                    </a:cubicBezTo>
                    <a:cubicBezTo>
                      <a:pt x="174" y="462"/>
                      <a:pt x="174" y="462"/>
                      <a:pt x="174" y="462"/>
                    </a:cubicBezTo>
                    <a:cubicBezTo>
                      <a:pt x="186" y="462"/>
                      <a:pt x="196" y="452"/>
                      <a:pt x="196" y="441"/>
                    </a:cubicBezTo>
                    <a:cubicBezTo>
                      <a:pt x="196" y="21"/>
                      <a:pt x="196" y="21"/>
                      <a:pt x="196" y="21"/>
                    </a:cubicBezTo>
                    <a:cubicBezTo>
                      <a:pt x="196" y="9"/>
                      <a:pt x="186" y="0"/>
                      <a:pt x="17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42"/>
              <p:cNvSpPr/>
              <p:nvPr/>
            </p:nvSpPr>
            <p:spPr bwMode="auto">
              <a:xfrm>
                <a:off x="234950" y="3322638"/>
                <a:ext cx="204788" cy="557213"/>
              </a:xfrm>
              <a:custGeom>
                <a:avLst/>
                <a:gdLst>
                  <a:gd name="T0" fmla="*/ 72 w 72"/>
                  <a:gd name="T1" fmla="*/ 0 h 195"/>
                  <a:gd name="T2" fmla="*/ 22 w 72"/>
                  <a:gd name="T3" fmla="*/ 0 h 195"/>
                  <a:gd name="T4" fmla="*/ 0 w 72"/>
                  <a:gd name="T5" fmla="*/ 21 h 195"/>
                  <a:gd name="T6" fmla="*/ 0 w 72"/>
                  <a:gd name="T7" fmla="*/ 174 h 195"/>
                  <a:gd name="T8" fmla="*/ 22 w 72"/>
                  <a:gd name="T9" fmla="*/ 195 h 195"/>
                  <a:gd name="T10" fmla="*/ 72 w 72"/>
                  <a:gd name="T11" fmla="*/ 195 h 195"/>
                  <a:gd name="T12" fmla="*/ 72 w 72"/>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72" h="195">
                    <a:moveTo>
                      <a:pt x="72" y="0"/>
                    </a:moveTo>
                    <a:cubicBezTo>
                      <a:pt x="22" y="0"/>
                      <a:pt x="22" y="0"/>
                      <a:pt x="22" y="0"/>
                    </a:cubicBezTo>
                    <a:cubicBezTo>
                      <a:pt x="10" y="0"/>
                      <a:pt x="0" y="10"/>
                      <a:pt x="0" y="21"/>
                    </a:cubicBezTo>
                    <a:cubicBezTo>
                      <a:pt x="0" y="174"/>
                      <a:pt x="0" y="174"/>
                      <a:pt x="0" y="174"/>
                    </a:cubicBezTo>
                    <a:cubicBezTo>
                      <a:pt x="0" y="186"/>
                      <a:pt x="10" y="195"/>
                      <a:pt x="22" y="195"/>
                    </a:cubicBezTo>
                    <a:cubicBezTo>
                      <a:pt x="72" y="195"/>
                      <a:pt x="72" y="195"/>
                      <a:pt x="72" y="195"/>
                    </a:cubicBez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43"/>
              <p:cNvSpPr/>
              <p:nvPr/>
            </p:nvSpPr>
            <p:spPr bwMode="auto">
              <a:xfrm>
                <a:off x="1103313" y="3429001"/>
                <a:ext cx="168275" cy="346075"/>
              </a:xfrm>
              <a:custGeom>
                <a:avLst/>
                <a:gdLst>
                  <a:gd name="T0" fmla="*/ 0 w 59"/>
                  <a:gd name="T1" fmla="*/ 0 h 121"/>
                  <a:gd name="T2" fmla="*/ 0 w 59"/>
                  <a:gd name="T3" fmla="*/ 121 h 121"/>
                  <a:gd name="T4" fmla="*/ 59 w 59"/>
                  <a:gd name="T5" fmla="*/ 61 h 121"/>
                  <a:gd name="T6" fmla="*/ 0 w 59"/>
                  <a:gd name="T7" fmla="*/ 0 h 121"/>
                </a:gdLst>
                <a:ahLst/>
                <a:cxnLst>
                  <a:cxn ang="0">
                    <a:pos x="T0" y="T1"/>
                  </a:cxn>
                  <a:cxn ang="0">
                    <a:pos x="T2" y="T3"/>
                  </a:cxn>
                  <a:cxn ang="0">
                    <a:pos x="T4" y="T5"/>
                  </a:cxn>
                  <a:cxn ang="0">
                    <a:pos x="T6" y="T7"/>
                  </a:cxn>
                </a:cxnLst>
                <a:rect l="0" t="0" r="r" b="b"/>
                <a:pathLst>
                  <a:path w="59" h="121">
                    <a:moveTo>
                      <a:pt x="0" y="0"/>
                    </a:moveTo>
                    <a:cubicBezTo>
                      <a:pt x="0" y="121"/>
                      <a:pt x="0" y="121"/>
                      <a:pt x="0" y="121"/>
                    </a:cubicBezTo>
                    <a:cubicBezTo>
                      <a:pt x="33" y="120"/>
                      <a:pt x="59" y="94"/>
                      <a:pt x="59" y="61"/>
                    </a:cubicBezTo>
                    <a:cubicBezTo>
                      <a:pt x="59" y="28"/>
                      <a:pt x="33"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44"/>
              <p:cNvSpPr/>
              <p:nvPr/>
            </p:nvSpPr>
            <p:spPr bwMode="auto">
              <a:xfrm>
                <a:off x="1104900" y="3243263"/>
                <a:ext cx="298450" cy="719138"/>
              </a:xfrm>
              <a:custGeom>
                <a:avLst/>
                <a:gdLst>
                  <a:gd name="T0" fmla="*/ 0 w 104"/>
                  <a:gd name="T1" fmla="*/ 0 h 252"/>
                  <a:gd name="T2" fmla="*/ 0 w 104"/>
                  <a:gd name="T3" fmla="*/ 28 h 252"/>
                  <a:gd name="T4" fmla="*/ 77 w 104"/>
                  <a:gd name="T5" fmla="*/ 126 h 252"/>
                  <a:gd name="T6" fmla="*/ 0 w 104"/>
                  <a:gd name="T7" fmla="*/ 223 h 252"/>
                  <a:gd name="T8" fmla="*/ 0 w 104"/>
                  <a:gd name="T9" fmla="*/ 252 h 252"/>
                  <a:gd name="T10" fmla="*/ 104 w 104"/>
                  <a:gd name="T11" fmla="*/ 126 h 252"/>
                  <a:gd name="T12" fmla="*/ 0 w 104"/>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104" h="252">
                    <a:moveTo>
                      <a:pt x="0" y="0"/>
                    </a:moveTo>
                    <a:cubicBezTo>
                      <a:pt x="0" y="28"/>
                      <a:pt x="0" y="28"/>
                      <a:pt x="0" y="28"/>
                    </a:cubicBezTo>
                    <a:cubicBezTo>
                      <a:pt x="44" y="39"/>
                      <a:pt x="77" y="78"/>
                      <a:pt x="77" y="126"/>
                    </a:cubicBezTo>
                    <a:cubicBezTo>
                      <a:pt x="77" y="173"/>
                      <a:pt x="44" y="213"/>
                      <a:pt x="0" y="223"/>
                    </a:cubicBezTo>
                    <a:cubicBezTo>
                      <a:pt x="0" y="252"/>
                      <a:pt x="0" y="252"/>
                      <a:pt x="0" y="252"/>
                    </a:cubicBezTo>
                    <a:cubicBezTo>
                      <a:pt x="59" y="240"/>
                      <a:pt x="104" y="188"/>
                      <a:pt x="104" y="126"/>
                    </a:cubicBezTo>
                    <a:cubicBezTo>
                      <a:pt x="104" y="63"/>
                      <a:pt x="59"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45"/>
              <p:cNvSpPr/>
              <p:nvPr/>
            </p:nvSpPr>
            <p:spPr bwMode="auto">
              <a:xfrm>
                <a:off x="1104900" y="3090863"/>
                <a:ext cx="474663" cy="1020763"/>
              </a:xfrm>
              <a:custGeom>
                <a:avLst/>
                <a:gdLst>
                  <a:gd name="T0" fmla="*/ 0 w 166"/>
                  <a:gd name="T1" fmla="*/ 0 h 357"/>
                  <a:gd name="T2" fmla="*/ 0 w 166"/>
                  <a:gd name="T3" fmla="*/ 32 h 357"/>
                  <a:gd name="T4" fmla="*/ 92 w 166"/>
                  <a:gd name="T5" fmla="*/ 74 h 357"/>
                  <a:gd name="T6" fmla="*/ 135 w 166"/>
                  <a:gd name="T7" fmla="*/ 179 h 357"/>
                  <a:gd name="T8" fmla="*/ 92 w 166"/>
                  <a:gd name="T9" fmla="*/ 283 h 357"/>
                  <a:gd name="T10" fmla="*/ 0 w 166"/>
                  <a:gd name="T11" fmla="*/ 326 h 357"/>
                  <a:gd name="T12" fmla="*/ 0 w 166"/>
                  <a:gd name="T13" fmla="*/ 357 h 357"/>
                  <a:gd name="T14" fmla="*/ 166 w 166"/>
                  <a:gd name="T15" fmla="*/ 179 h 357"/>
                  <a:gd name="T16" fmla="*/ 0 w 16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7">
                    <a:moveTo>
                      <a:pt x="0" y="0"/>
                    </a:moveTo>
                    <a:cubicBezTo>
                      <a:pt x="0" y="32"/>
                      <a:pt x="0" y="32"/>
                      <a:pt x="0" y="32"/>
                    </a:cubicBezTo>
                    <a:cubicBezTo>
                      <a:pt x="36" y="35"/>
                      <a:pt x="68" y="50"/>
                      <a:pt x="92" y="74"/>
                    </a:cubicBezTo>
                    <a:cubicBezTo>
                      <a:pt x="119" y="101"/>
                      <a:pt x="135" y="138"/>
                      <a:pt x="135" y="179"/>
                    </a:cubicBezTo>
                    <a:cubicBezTo>
                      <a:pt x="135" y="220"/>
                      <a:pt x="119" y="256"/>
                      <a:pt x="92" y="283"/>
                    </a:cubicBezTo>
                    <a:cubicBezTo>
                      <a:pt x="68" y="307"/>
                      <a:pt x="36" y="323"/>
                      <a:pt x="0" y="326"/>
                    </a:cubicBezTo>
                    <a:cubicBezTo>
                      <a:pt x="0" y="357"/>
                      <a:pt x="0" y="357"/>
                      <a:pt x="0" y="357"/>
                    </a:cubicBezTo>
                    <a:cubicBezTo>
                      <a:pt x="93" y="351"/>
                      <a:pt x="166" y="273"/>
                      <a:pt x="166" y="179"/>
                    </a:cubicBezTo>
                    <a:cubicBezTo>
                      <a:pt x="166" y="84"/>
                      <a:pt x="93" y="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4" name="AutoShape 3"/>
            <p:cNvSpPr>
              <a:spLocks noChangeAspect="1" noChangeArrowheads="1" noTextEdit="1"/>
            </p:cNvSpPr>
            <p:nvPr/>
          </p:nvSpPr>
          <p:spPr bwMode="auto">
            <a:xfrm>
              <a:off x="5393483" y="2943616"/>
              <a:ext cx="1407368" cy="13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5"/>
            <p:cNvSpPr>
              <a:spLocks noEditPoints="1"/>
            </p:cNvSpPr>
            <p:nvPr/>
          </p:nvSpPr>
          <p:spPr bwMode="auto">
            <a:xfrm>
              <a:off x="5400106" y="2943616"/>
              <a:ext cx="1288156" cy="1135831"/>
            </a:xfrm>
            <a:custGeom>
              <a:avLst/>
              <a:gdLst>
                <a:gd name="T0" fmla="*/ 123 w 162"/>
                <a:gd name="T1" fmla="*/ 41 h 143"/>
                <a:gd name="T2" fmla="*/ 125 w 162"/>
                <a:gd name="T3" fmla="*/ 73 h 143"/>
                <a:gd name="T4" fmla="*/ 155 w 162"/>
                <a:gd name="T5" fmla="*/ 46 h 143"/>
                <a:gd name="T6" fmla="*/ 68 w 162"/>
                <a:gd name="T7" fmla="*/ 47 h 143"/>
                <a:gd name="T8" fmla="*/ 107 w 162"/>
                <a:gd name="T9" fmla="*/ 31 h 143"/>
                <a:gd name="T10" fmla="*/ 65 w 162"/>
                <a:gd name="T11" fmla="*/ 43 h 143"/>
                <a:gd name="T12" fmla="*/ 121 w 162"/>
                <a:gd name="T13" fmla="*/ 74 h 143"/>
                <a:gd name="T14" fmla="*/ 113 w 162"/>
                <a:gd name="T15" fmla="*/ 50 h 143"/>
                <a:gd name="T16" fmla="*/ 69 w 162"/>
                <a:gd name="T17" fmla="*/ 51 h 143"/>
                <a:gd name="T18" fmla="*/ 60 w 162"/>
                <a:gd name="T19" fmla="*/ 63 h 143"/>
                <a:gd name="T20" fmla="*/ 57 w 162"/>
                <a:gd name="T21" fmla="*/ 101 h 143"/>
                <a:gd name="T22" fmla="*/ 66 w 162"/>
                <a:gd name="T23" fmla="*/ 113 h 143"/>
                <a:gd name="T24" fmla="*/ 111 w 162"/>
                <a:gd name="T25" fmla="*/ 119 h 143"/>
                <a:gd name="T26" fmla="*/ 89 w 162"/>
                <a:gd name="T27" fmla="*/ 83 h 143"/>
                <a:gd name="T28" fmla="*/ 61 w 162"/>
                <a:gd name="T29" fmla="*/ 120 h 143"/>
                <a:gd name="T30" fmla="*/ 107 w 162"/>
                <a:gd name="T31" fmla="*/ 123 h 143"/>
                <a:gd name="T32" fmla="*/ 61 w 162"/>
                <a:gd name="T33" fmla="*/ 120 h 143"/>
                <a:gd name="T34" fmla="*/ 25 w 162"/>
                <a:gd name="T35" fmla="*/ 80 h 143"/>
                <a:gd name="T36" fmla="*/ 25 w 162"/>
                <a:gd name="T37" fmla="*/ 91 h 143"/>
                <a:gd name="T38" fmla="*/ 53 w 162"/>
                <a:gd name="T39" fmla="*/ 102 h 143"/>
                <a:gd name="T40" fmla="*/ 52 w 162"/>
                <a:gd name="T41" fmla="*/ 59 h 143"/>
                <a:gd name="T42" fmla="*/ 8 w 162"/>
                <a:gd name="T43" fmla="*/ 81 h 143"/>
                <a:gd name="T44" fmla="*/ 2 w 162"/>
                <a:gd name="T45" fmla="*/ 102 h 143"/>
                <a:gd name="T46" fmla="*/ 7 w 162"/>
                <a:gd name="T47" fmla="*/ 86 h 143"/>
                <a:gd name="T48" fmla="*/ 123 w 162"/>
                <a:gd name="T49" fmla="*/ 37 h 143"/>
                <a:gd name="T50" fmla="*/ 110 w 162"/>
                <a:gd name="T51" fmla="*/ 6 h 143"/>
                <a:gd name="T52" fmla="*/ 111 w 162"/>
                <a:gd name="T53" fmla="*/ 29 h 143"/>
                <a:gd name="T54" fmla="*/ 57 w 162"/>
                <a:gd name="T55" fmla="*/ 121 h 143"/>
                <a:gd name="T56" fmla="*/ 47 w 162"/>
                <a:gd name="T57" fmla="*/ 109 h 143"/>
                <a:gd name="T58" fmla="*/ 17 w 162"/>
                <a:gd name="T59" fmla="*/ 96 h 143"/>
                <a:gd name="T60" fmla="*/ 4 w 162"/>
                <a:gd name="T61" fmla="*/ 107 h 143"/>
                <a:gd name="T62" fmla="*/ 58 w 162"/>
                <a:gd name="T63" fmla="*/ 143 h 143"/>
                <a:gd name="T64" fmla="*/ 57 w 162"/>
                <a:gd name="T65" fmla="*/ 121 h 143"/>
                <a:gd name="T66" fmla="*/ 17 w 162"/>
                <a:gd name="T67" fmla="*/ 76 h 143"/>
                <a:gd name="T68" fmla="*/ 50 w 162"/>
                <a:gd name="T69" fmla="*/ 56 h 143"/>
                <a:gd name="T70" fmla="*/ 60 w 162"/>
                <a:gd name="T71" fmla="*/ 43 h 143"/>
                <a:gd name="T72" fmla="*/ 61 w 162"/>
                <a:gd name="T73" fmla="*/ 42 h 143"/>
                <a:gd name="T74" fmla="*/ 5 w 162"/>
                <a:gd name="T75" fmla="*/ 56 h 143"/>
                <a:gd name="T76" fmla="*/ 11 w 162"/>
                <a:gd name="T77" fmla="*/ 7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2" h="143">
                  <a:moveTo>
                    <a:pt x="155" y="46"/>
                  </a:moveTo>
                  <a:cubicBezTo>
                    <a:pt x="145" y="43"/>
                    <a:pt x="134" y="41"/>
                    <a:pt x="123" y="41"/>
                  </a:cubicBezTo>
                  <a:cubicBezTo>
                    <a:pt x="122" y="44"/>
                    <a:pt x="121" y="46"/>
                    <a:pt x="119" y="48"/>
                  </a:cubicBezTo>
                  <a:cubicBezTo>
                    <a:pt x="121" y="56"/>
                    <a:pt x="123" y="65"/>
                    <a:pt x="125" y="73"/>
                  </a:cubicBezTo>
                  <a:cubicBezTo>
                    <a:pt x="162" y="63"/>
                    <a:pt x="162" y="63"/>
                    <a:pt x="162" y="63"/>
                  </a:cubicBezTo>
                  <a:cubicBezTo>
                    <a:pt x="160" y="57"/>
                    <a:pt x="158" y="51"/>
                    <a:pt x="155" y="46"/>
                  </a:cubicBezTo>
                  <a:close/>
                  <a:moveTo>
                    <a:pt x="64" y="44"/>
                  </a:moveTo>
                  <a:cubicBezTo>
                    <a:pt x="66" y="45"/>
                    <a:pt x="67" y="46"/>
                    <a:pt x="68" y="47"/>
                  </a:cubicBezTo>
                  <a:cubicBezTo>
                    <a:pt x="79" y="43"/>
                    <a:pt x="91" y="40"/>
                    <a:pt x="103" y="38"/>
                  </a:cubicBezTo>
                  <a:cubicBezTo>
                    <a:pt x="103" y="35"/>
                    <a:pt x="105" y="33"/>
                    <a:pt x="107" y="31"/>
                  </a:cubicBezTo>
                  <a:cubicBezTo>
                    <a:pt x="102" y="21"/>
                    <a:pt x="96" y="11"/>
                    <a:pt x="88" y="2"/>
                  </a:cubicBezTo>
                  <a:cubicBezTo>
                    <a:pt x="78" y="14"/>
                    <a:pt x="70" y="28"/>
                    <a:pt x="65" y="43"/>
                  </a:cubicBezTo>
                  <a:cubicBezTo>
                    <a:pt x="65" y="43"/>
                    <a:pt x="64" y="44"/>
                    <a:pt x="64" y="44"/>
                  </a:cubicBezTo>
                  <a:close/>
                  <a:moveTo>
                    <a:pt x="121" y="74"/>
                  </a:moveTo>
                  <a:cubicBezTo>
                    <a:pt x="120" y="66"/>
                    <a:pt x="118" y="58"/>
                    <a:pt x="115" y="49"/>
                  </a:cubicBezTo>
                  <a:cubicBezTo>
                    <a:pt x="114" y="49"/>
                    <a:pt x="114" y="50"/>
                    <a:pt x="113" y="50"/>
                  </a:cubicBezTo>
                  <a:cubicBezTo>
                    <a:pt x="108" y="50"/>
                    <a:pt x="104" y="46"/>
                    <a:pt x="103" y="42"/>
                  </a:cubicBezTo>
                  <a:cubicBezTo>
                    <a:pt x="92" y="44"/>
                    <a:pt x="80" y="47"/>
                    <a:pt x="69" y="51"/>
                  </a:cubicBezTo>
                  <a:cubicBezTo>
                    <a:pt x="70" y="52"/>
                    <a:pt x="70" y="52"/>
                    <a:pt x="70" y="53"/>
                  </a:cubicBezTo>
                  <a:cubicBezTo>
                    <a:pt x="70" y="58"/>
                    <a:pt x="65" y="63"/>
                    <a:pt x="60" y="63"/>
                  </a:cubicBezTo>
                  <a:cubicBezTo>
                    <a:pt x="60" y="63"/>
                    <a:pt x="59" y="63"/>
                    <a:pt x="59" y="63"/>
                  </a:cubicBezTo>
                  <a:cubicBezTo>
                    <a:pt x="57" y="75"/>
                    <a:pt x="56" y="88"/>
                    <a:pt x="57" y="101"/>
                  </a:cubicBezTo>
                  <a:cubicBezTo>
                    <a:pt x="62" y="102"/>
                    <a:pt x="66" y="106"/>
                    <a:pt x="66" y="111"/>
                  </a:cubicBezTo>
                  <a:cubicBezTo>
                    <a:pt x="66" y="112"/>
                    <a:pt x="66" y="112"/>
                    <a:pt x="66" y="113"/>
                  </a:cubicBezTo>
                  <a:cubicBezTo>
                    <a:pt x="80" y="117"/>
                    <a:pt x="94" y="119"/>
                    <a:pt x="108" y="119"/>
                  </a:cubicBezTo>
                  <a:cubicBezTo>
                    <a:pt x="109" y="119"/>
                    <a:pt x="110" y="119"/>
                    <a:pt x="111" y="119"/>
                  </a:cubicBezTo>
                  <a:cubicBezTo>
                    <a:pt x="116" y="112"/>
                    <a:pt x="120" y="104"/>
                    <a:pt x="121" y="99"/>
                  </a:cubicBezTo>
                  <a:cubicBezTo>
                    <a:pt x="89" y="83"/>
                    <a:pt x="89" y="83"/>
                    <a:pt x="89" y="83"/>
                  </a:cubicBezTo>
                  <a:lnTo>
                    <a:pt x="121" y="74"/>
                  </a:lnTo>
                  <a:close/>
                  <a:moveTo>
                    <a:pt x="61" y="120"/>
                  </a:moveTo>
                  <a:cubicBezTo>
                    <a:pt x="64" y="128"/>
                    <a:pt x="67" y="136"/>
                    <a:pt x="69" y="142"/>
                  </a:cubicBezTo>
                  <a:cubicBezTo>
                    <a:pt x="87" y="140"/>
                    <a:pt x="99" y="132"/>
                    <a:pt x="107" y="123"/>
                  </a:cubicBezTo>
                  <a:cubicBezTo>
                    <a:pt x="87" y="123"/>
                    <a:pt x="73" y="119"/>
                    <a:pt x="65" y="116"/>
                  </a:cubicBezTo>
                  <a:cubicBezTo>
                    <a:pt x="64" y="118"/>
                    <a:pt x="63" y="119"/>
                    <a:pt x="61" y="120"/>
                  </a:cubicBezTo>
                  <a:close/>
                  <a:moveTo>
                    <a:pt x="52" y="59"/>
                  </a:moveTo>
                  <a:cubicBezTo>
                    <a:pt x="42" y="65"/>
                    <a:pt x="33" y="72"/>
                    <a:pt x="25" y="80"/>
                  </a:cubicBezTo>
                  <a:cubicBezTo>
                    <a:pt x="26" y="82"/>
                    <a:pt x="27" y="84"/>
                    <a:pt x="27" y="86"/>
                  </a:cubicBezTo>
                  <a:cubicBezTo>
                    <a:pt x="27" y="88"/>
                    <a:pt x="26" y="90"/>
                    <a:pt x="25" y="91"/>
                  </a:cubicBezTo>
                  <a:cubicBezTo>
                    <a:pt x="33" y="97"/>
                    <a:pt x="40" y="101"/>
                    <a:pt x="49" y="105"/>
                  </a:cubicBezTo>
                  <a:cubicBezTo>
                    <a:pt x="50" y="104"/>
                    <a:pt x="51" y="102"/>
                    <a:pt x="53" y="102"/>
                  </a:cubicBezTo>
                  <a:cubicBezTo>
                    <a:pt x="52" y="88"/>
                    <a:pt x="53" y="75"/>
                    <a:pt x="55" y="62"/>
                  </a:cubicBezTo>
                  <a:cubicBezTo>
                    <a:pt x="54" y="61"/>
                    <a:pt x="53" y="60"/>
                    <a:pt x="52" y="59"/>
                  </a:cubicBezTo>
                  <a:close/>
                  <a:moveTo>
                    <a:pt x="7" y="86"/>
                  </a:moveTo>
                  <a:cubicBezTo>
                    <a:pt x="7" y="84"/>
                    <a:pt x="8" y="83"/>
                    <a:pt x="8" y="81"/>
                  </a:cubicBezTo>
                  <a:cubicBezTo>
                    <a:pt x="6" y="79"/>
                    <a:pt x="3" y="76"/>
                    <a:pt x="1" y="73"/>
                  </a:cubicBezTo>
                  <a:cubicBezTo>
                    <a:pt x="0" y="83"/>
                    <a:pt x="0" y="92"/>
                    <a:pt x="2" y="102"/>
                  </a:cubicBezTo>
                  <a:cubicBezTo>
                    <a:pt x="5" y="98"/>
                    <a:pt x="7" y="95"/>
                    <a:pt x="9" y="92"/>
                  </a:cubicBezTo>
                  <a:cubicBezTo>
                    <a:pt x="8" y="90"/>
                    <a:pt x="7" y="88"/>
                    <a:pt x="7" y="86"/>
                  </a:cubicBezTo>
                  <a:close/>
                  <a:moveTo>
                    <a:pt x="113" y="29"/>
                  </a:moveTo>
                  <a:cubicBezTo>
                    <a:pt x="118" y="29"/>
                    <a:pt x="122" y="33"/>
                    <a:pt x="123" y="37"/>
                  </a:cubicBezTo>
                  <a:cubicBezTo>
                    <a:pt x="133" y="37"/>
                    <a:pt x="143" y="39"/>
                    <a:pt x="153" y="41"/>
                  </a:cubicBezTo>
                  <a:cubicBezTo>
                    <a:pt x="143" y="25"/>
                    <a:pt x="129" y="12"/>
                    <a:pt x="110" y="6"/>
                  </a:cubicBezTo>
                  <a:cubicBezTo>
                    <a:pt x="104" y="4"/>
                    <a:pt x="98" y="2"/>
                    <a:pt x="92" y="2"/>
                  </a:cubicBezTo>
                  <a:cubicBezTo>
                    <a:pt x="100" y="10"/>
                    <a:pt x="106" y="20"/>
                    <a:pt x="111" y="29"/>
                  </a:cubicBezTo>
                  <a:cubicBezTo>
                    <a:pt x="112" y="29"/>
                    <a:pt x="112" y="29"/>
                    <a:pt x="113" y="29"/>
                  </a:cubicBezTo>
                  <a:close/>
                  <a:moveTo>
                    <a:pt x="57" y="121"/>
                  </a:moveTo>
                  <a:cubicBezTo>
                    <a:pt x="51" y="121"/>
                    <a:pt x="47" y="116"/>
                    <a:pt x="47" y="111"/>
                  </a:cubicBezTo>
                  <a:cubicBezTo>
                    <a:pt x="47" y="110"/>
                    <a:pt x="47" y="110"/>
                    <a:pt x="47" y="109"/>
                  </a:cubicBezTo>
                  <a:cubicBezTo>
                    <a:pt x="38" y="105"/>
                    <a:pt x="30" y="100"/>
                    <a:pt x="23" y="94"/>
                  </a:cubicBezTo>
                  <a:cubicBezTo>
                    <a:pt x="21" y="95"/>
                    <a:pt x="19" y="96"/>
                    <a:pt x="17" y="96"/>
                  </a:cubicBezTo>
                  <a:cubicBezTo>
                    <a:pt x="15" y="96"/>
                    <a:pt x="14" y="95"/>
                    <a:pt x="12" y="95"/>
                  </a:cubicBezTo>
                  <a:cubicBezTo>
                    <a:pt x="9" y="98"/>
                    <a:pt x="6" y="102"/>
                    <a:pt x="4" y="107"/>
                  </a:cubicBezTo>
                  <a:cubicBezTo>
                    <a:pt x="6" y="116"/>
                    <a:pt x="11" y="124"/>
                    <a:pt x="16" y="132"/>
                  </a:cubicBezTo>
                  <a:cubicBezTo>
                    <a:pt x="33" y="141"/>
                    <a:pt x="50" y="143"/>
                    <a:pt x="58" y="143"/>
                  </a:cubicBezTo>
                  <a:cubicBezTo>
                    <a:pt x="61" y="143"/>
                    <a:pt x="63" y="143"/>
                    <a:pt x="65" y="143"/>
                  </a:cubicBezTo>
                  <a:cubicBezTo>
                    <a:pt x="62" y="135"/>
                    <a:pt x="59" y="127"/>
                    <a:pt x="57" y="121"/>
                  </a:cubicBezTo>
                  <a:cubicBezTo>
                    <a:pt x="57" y="121"/>
                    <a:pt x="57" y="121"/>
                    <a:pt x="57" y="121"/>
                  </a:cubicBezTo>
                  <a:close/>
                  <a:moveTo>
                    <a:pt x="17" y="76"/>
                  </a:moveTo>
                  <a:cubicBezTo>
                    <a:pt x="19" y="76"/>
                    <a:pt x="20" y="77"/>
                    <a:pt x="22" y="78"/>
                  </a:cubicBezTo>
                  <a:cubicBezTo>
                    <a:pt x="30" y="69"/>
                    <a:pt x="40" y="62"/>
                    <a:pt x="50" y="56"/>
                  </a:cubicBezTo>
                  <a:cubicBezTo>
                    <a:pt x="50" y="55"/>
                    <a:pt x="50" y="54"/>
                    <a:pt x="50" y="53"/>
                  </a:cubicBezTo>
                  <a:cubicBezTo>
                    <a:pt x="50" y="48"/>
                    <a:pt x="54" y="43"/>
                    <a:pt x="60" y="43"/>
                  </a:cubicBezTo>
                  <a:cubicBezTo>
                    <a:pt x="60" y="43"/>
                    <a:pt x="60" y="43"/>
                    <a:pt x="60" y="43"/>
                  </a:cubicBezTo>
                  <a:cubicBezTo>
                    <a:pt x="61" y="43"/>
                    <a:pt x="61" y="42"/>
                    <a:pt x="61" y="42"/>
                  </a:cubicBezTo>
                  <a:cubicBezTo>
                    <a:pt x="66" y="27"/>
                    <a:pt x="74" y="13"/>
                    <a:pt x="84" y="1"/>
                  </a:cubicBezTo>
                  <a:cubicBezTo>
                    <a:pt x="49" y="0"/>
                    <a:pt x="17" y="22"/>
                    <a:pt x="5" y="56"/>
                  </a:cubicBezTo>
                  <a:cubicBezTo>
                    <a:pt x="3" y="60"/>
                    <a:pt x="2" y="64"/>
                    <a:pt x="2" y="68"/>
                  </a:cubicBezTo>
                  <a:cubicBezTo>
                    <a:pt x="5" y="72"/>
                    <a:pt x="8" y="75"/>
                    <a:pt x="11" y="78"/>
                  </a:cubicBezTo>
                  <a:cubicBezTo>
                    <a:pt x="13" y="77"/>
                    <a:pt x="15" y="76"/>
                    <a:pt x="17" y="76"/>
                  </a:cubicBezTo>
                  <a:close/>
                </a:path>
              </a:pathLst>
            </a:custGeom>
            <a:solidFill>
              <a:srgbClr val="F5EDE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6"/>
            <p:cNvSpPr/>
            <p:nvPr/>
          </p:nvSpPr>
          <p:spPr bwMode="auto">
            <a:xfrm>
              <a:off x="5598793" y="3523122"/>
              <a:ext cx="1202058" cy="970258"/>
            </a:xfrm>
            <a:custGeom>
              <a:avLst/>
              <a:gdLst>
                <a:gd name="T0" fmla="*/ 0 w 151"/>
                <a:gd name="T1" fmla="*/ 73 h 122"/>
                <a:gd name="T2" fmla="*/ 133 w 151"/>
                <a:gd name="T3" fmla="*/ 36 h 122"/>
                <a:gd name="T4" fmla="*/ 151 w 151"/>
                <a:gd name="T5" fmla="*/ 45 h 122"/>
                <a:gd name="T6" fmla="*/ 133 w 151"/>
                <a:gd name="T7" fmla="*/ 0 h 122"/>
                <a:gd name="T8" fmla="*/ 87 w 151"/>
                <a:gd name="T9" fmla="*/ 12 h 122"/>
                <a:gd name="T10" fmla="*/ 106 w 151"/>
                <a:gd name="T11" fmla="*/ 22 h 122"/>
                <a:gd name="T12" fmla="*/ 0 w 151"/>
                <a:gd name="T13" fmla="*/ 73 h 122"/>
              </a:gdLst>
              <a:ahLst/>
              <a:cxnLst>
                <a:cxn ang="0">
                  <a:pos x="T0" y="T1"/>
                </a:cxn>
                <a:cxn ang="0">
                  <a:pos x="T2" y="T3"/>
                </a:cxn>
                <a:cxn ang="0">
                  <a:pos x="T4" y="T5"/>
                </a:cxn>
                <a:cxn ang="0">
                  <a:pos x="T6" y="T7"/>
                </a:cxn>
                <a:cxn ang="0">
                  <a:pos x="T8" y="T9"/>
                </a:cxn>
                <a:cxn ang="0">
                  <a:pos x="T10" y="T11"/>
                </a:cxn>
                <a:cxn ang="0">
                  <a:pos x="T12" y="T13"/>
                </a:cxn>
              </a:cxnLst>
              <a:rect l="0" t="0" r="r" b="b"/>
              <a:pathLst>
                <a:path w="151" h="122">
                  <a:moveTo>
                    <a:pt x="0" y="73"/>
                  </a:moveTo>
                  <a:cubicBezTo>
                    <a:pt x="67" y="122"/>
                    <a:pt x="124" y="72"/>
                    <a:pt x="133" y="36"/>
                  </a:cubicBezTo>
                  <a:cubicBezTo>
                    <a:pt x="138" y="38"/>
                    <a:pt x="151" y="45"/>
                    <a:pt x="151" y="45"/>
                  </a:cubicBezTo>
                  <a:cubicBezTo>
                    <a:pt x="133" y="0"/>
                    <a:pt x="133" y="0"/>
                    <a:pt x="133" y="0"/>
                  </a:cubicBezTo>
                  <a:cubicBezTo>
                    <a:pt x="87" y="12"/>
                    <a:pt x="87" y="12"/>
                    <a:pt x="87" y="12"/>
                  </a:cubicBezTo>
                  <a:cubicBezTo>
                    <a:pt x="106" y="22"/>
                    <a:pt x="106" y="22"/>
                    <a:pt x="106" y="22"/>
                  </a:cubicBezTo>
                  <a:cubicBezTo>
                    <a:pt x="106" y="22"/>
                    <a:pt x="91" y="98"/>
                    <a:pt x="0" y="73"/>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32" name="组合 31"/>
          <p:cNvGrpSpPr/>
          <p:nvPr/>
        </p:nvGrpSpPr>
        <p:grpSpPr>
          <a:xfrm>
            <a:off x="540122" y="1027686"/>
            <a:ext cx="2491617" cy="1248064"/>
            <a:chOff x="980608" y="1870075"/>
            <a:chExt cx="3374889" cy="1698153"/>
          </a:xfrm>
        </p:grpSpPr>
        <p:sp>
          <p:nvSpPr>
            <p:cNvPr id="33" name="文本框 70"/>
            <p:cNvSpPr txBox="1"/>
            <p:nvPr/>
          </p:nvSpPr>
          <p:spPr>
            <a:xfrm>
              <a:off x="1255541" y="2183233"/>
              <a:ext cx="2717725" cy="1384995"/>
            </a:xfrm>
            <a:prstGeom prst="rect">
              <a:avLst/>
            </a:prstGeom>
            <a:noFill/>
          </p:spPr>
          <p:txBody>
            <a:bodyPr wrap="square" rtlCol="0">
              <a:spAutoFit/>
            </a:bodyPr>
            <a:lstStyle/>
            <a:p>
              <a:pPr algn="just">
                <a:lnSpc>
                  <a:spcPct val="150000"/>
                </a:lnSpc>
              </a:pPr>
              <a:r>
                <a:rPr lang="zh-CN" altLang="en-US" sz="1000" dirty="0">
                  <a:solidFill>
                    <a:srgbClr val="1D495D"/>
                  </a:solidFill>
                  <a:cs typeface="+mn-ea"/>
                  <a:sym typeface="+mn-lt"/>
                </a:rPr>
                <a:t>文字是简单的视觉图案再现 口语的声音，因而更加清晰，可以反复阅读，可以突破时间和空间的限制</a:t>
              </a:r>
            </a:p>
          </p:txBody>
        </p:sp>
        <p:grpSp>
          <p:nvGrpSpPr>
            <p:cNvPr id="34" name="组合 33"/>
            <p:cNvGrpSpPr/>
            <p:nvPr/>
          </p:nvGrpSpPr>
          <p:grpSpPr>
            <a:xfrm>
              <a:off x="980608" y="1948657"/>
              <a:ext cx="216000" cy="216443"/>
              <a:chOff x="980608" y="2248535"/>
              <a:chExt cx="216000" cy="216443"/>
            </a:xfrm>
          </p:grpSpPr>
          <p:sp>
            <p:nvSpPr>
              <p:cNvPr id="36"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sp>
            <p:nvSpPr>
              <p:cNvPr id="37"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grpSp>
        <p:sp>
          <p:nvSpPr>
            <p:cNvPr id="35" name="文本框 72"/>
            <p:cNvSpPr txBox="1"/>
            <p:nvPr/>
          </p:nvSpPr>
          <p:spPr>
            <a:xfrm>
              <a:off x="1255541" y="1870075"/>
              <a:ext cx="3099956" cy="460647"/>
            </a:xfrm>
            <a:prstGeom prst="rect">
              <a:avLst/>
            </a:prstGeom>
            <a:noFill/>
          </p:spPr>
          <p:txBody>
            <a:bodyPr wrap="square" rtlCol="0">
              <a:spAutoFit/>
            </a:bodyPr>
            <a:lstStyle/>
            <a:p>
              <a:r>
                <a:rPr lang="zh-CN" altLang="en-US" b="1" dirty="0">
                  <a:solidFill>
                    <a:srgbClr val="1D495D"/>
                  </a:solidFill>
                  <a:cs typeface="+mn-ea"/>
                  <a:sym typeface="+mn-lt"/>
                </a:rPr>
                <a:t>点击添加标题</a:t>
              </a:r>
            </a:p>
          </p:txBody>
        </p:sp>
      </p:grpSp>
      <p:grpSp>
        <p:nvGrpSpPr>
          <p:cNvPr id="38" name="组合 37"/>
          <p:cNvGrpSpPr/>
          <p:nvPr/>
        </p:nvGrpSpPr>
        <p:grpSpPr>
          <a:xfrm>
            <a:off x="540122" y="3144300"/>
            <a:ext cx="2491617" cy="1248064"/>
            <a:chOff x="980608" y="1870075"/>
            <a:chExt cx="3374889" cy="1698153"/>
          </a:xfrm>
        </p:grpSpPr>
        <p:sp>
          <p:nvSpPr>
            <p:cNvPr id="39" name="文本框 76"/>
            <p:cNvSpPr txBox="1"/>
            <p:nvPr/>
          </p:nvSpPr>
          <p:spPr>
            <a:xfrm>
              <a:off x="1255541" y="2183233"/>
              <a:ext cx="2681482" cy="1384995"/>
            </a:xfrm>
            <a:prstGeom prst="rect">
              <a:avLst/>
            </a:prstGeom>
            <a:noFill/>
          </p:spPr>
          <p:txBody>
            <a:bodyPr wrap="square" rtlCol="0">
              <a:spAutoFit/>
            </a:bodyPr>
            <a:lstStyle/>
            <a:p>
              <a:pPr algn="just">
                <a:lnSpc>
                  <a:spcPct val="150000"/>
                </a:lnSpc>
              </a:pPr>
              <a:r>
                <a:rPr lang="zh-CN" altLang="en-US" sz="1000" dirty="0">
                  <a:solidFill>
                    <a:srgbClr val="1D495D"/>
                  </a:solidFill>
                  <a:cs typeface="+mn-ea"/>
                  <a:sym typeface="+mn-lt"/>
                </a:rPr>
                <a:t>文字是简单的视觉图案再现 口语的声音，因而更加清晰，可以反复阅读，可以突破时间和空间的限制</a:t>
              </a:r>
            </a:p>
          </p:txBody>
        </p:sp>
        <p:grpSp>
          <p:nvGrpSpPr>
            <p:cNvPr id="40" name="组合 39"/>
            <p:cNvGrpSpPr/>
            <p:nvPr/>
          </p:nvGrpSpPr>
          <p:grpSpPr>
            <a:xfrm>
              <a:off x="980608" y="1948657"/>
              <a:ext cx="216000" cy="216443"/>
              <a:chOff x="980608" y="2248535"/>
              <a:chExt cx="216000" cy="216443"/>
            </a:xfrm>
          </p:grpSpPr>
          <p:sp>
            <p:nvSpPr>
              <p:cNvPr id="42"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sp>
            <p:nvSpPr>
              <p:cNvPr id="43"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grpSp>
        <p:sp>
          <p:nvSpPr>
            <p:cNvPr id="41" name="文本框 78"/>
            <p:cNvSpPr txBox="1"/>
            <p:nvPr/>
          </p:nvSpPr>
          <p:spPr>
            <a:xfrm>
              <a:off x="1255541" y="1870075"/>
              <a:ext cx="3099956" cy="460647"/>
            </a:xfrm>
            <a:prstGeom prst="rect">
              <a:avLst/>
            </a:prstGeom>
            <a:noFill/>
          </p:spPr>
          <p:txBody>
            <a:bodyPr wrap="square" rtlCol="0">
              <a:spAutoFit/>
            </a:bodyPr>
            <a:lstStyle/>
            <a:p>
              <a:r>
                <a:rPr lang="zh-CN" altLang="en-US" b="1" dirty="0">
                  <a:solidFill>
                    <a:srgbClr val="1D495D"/>
                  </a:solidFill>
                  <a:cs typeface="+mn-ea"/>
                  <a:sym typeface="+mn-lt"/>
                </a:rPr>
                <a:t>点击添加标题</a:t>
              </a:r>
            </a:p>
          </p:txBody>
        </p:sp>
      </p:grpSp>
      <p:grpSp>
        <p:nvGrpSpPr>
          <p:cNvPr id="44" name="组合 43"/>
          <p:cNvGrpSpPr/>
          <p:nvPr/>
        </p:nvGrpSpPr>
        <p:grpSpPr>
          <a:xfrm>
            <a:off x="6176484" y="1028695"/>
            <a:ext cx="2491617" cy="1248064"/>
            <a:chOff x="980608" y="1870075"/>
            <a:chExt cx="3374889" cy="1698153"/>
          </a:xfrm>
        </p:grpSpPr>
        <p:sp>
          <p:nvSpPr>
            <p:cNvPr id="45" name="文本框 88"/>
            <p:cNvSpPr txBox="1"/>
            <p:nvPr/>
          </p:nvSpPr>
          <p:spPr>
            <a:xfrm>
              <a:off x="1255541" y="2183233"/>
              <a:ext cx="2682148" cy="1384995"/>
            </a:xfrm>
            <a:prstGeom prst="rect">
              <a:avLst/>
            </a:prstGeom>
            <a:noFill/>
          </p:spPr>
          <p:txBody>
            <a:bodyPr wrap="square" rtlCol="0">
              <a:spAutoFit/>
            </a:bodyPr>
            <a:lstStyle/>
            <a:p>
              <a:pPr algn="just">
                <a:lnSpc>
                  <a:spcPct val="150000"/>
                </a:lnSpc>
              </a:pPr>
              <a:r>
                <a:rPr lang="zh-CN" altLang="en-US" sz="1000" dirty="0">
                  <a:solidFill>
                    <a:srgbClr val="1D495D"/>
                  </a:solidFill>
                  <a:cs typeface="+mn-ea"/>
                  <a:sym typeface="+mn-lt"/>
                </a:rPr>
                <a:t>文字是简单的视觉图案再现 口语的声音，因而更加清晰，可以反复阅读，可以突破时间和空间的限制</a:t>
              </a:r>
            </a:p>
          </p:txBody>
        </p:sp>
        <p:grpSp>
          <p:nvGrpSpPr>
            <p:cNvPr id="46" name="组合 45"/>
            <p:cNvGrpSpPr/>
            <p:nvPr/>
          </p:nvGrpSpPr>
          <p:grpSpPr>
            <a:xfrm>
              <a:off x="980608" y="1948657"/>
              <a:ext cx="216000" cy="216443"/>
              <a:chOff x="980608" y="2248535"/>
              <a:chExt cx="216000" cy="216443"/>
            </a:xfrm>
          </p:grpSpPr>
          <p:sp>
            <p:nvSpPr>
              <p:cNvPr id="48"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sp>
            <p:nvSpPr>
              <p:cNvPr id="49"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grpSp>
        <p:sp>
          <p:nvSpPr>
            <p:cNvPr id="47" name="文本框 90"/>
            <p:cNvSpPr txBox="1"/>
            <p:nvPr/>
          </p:nvSpPr>
          <p:spPr>
            <a:xfrm>
              <a:off x="1255541" y="1870075"/>
              <a:ext cx="3099956" cy="460647"/>
            </a:xfrm>
            <a:prstGeom prst="rect">
              <a:avLst/>
            </a:prstGeom>
            <a:noFill/>
          </p:spPr>
          <p:txBody>
            <a:bodyPr wrap="square" rtlCol="0">
              <a:spAutoFit/>
            </a:bodyPr>
            <a:lstStyle/>
            <a:p>
              <a:r>
                <a:rPr lang="zh-CN" altLang="en-US" b="1" dirty="0">
                  <a:solidFill>
                    <a:srgbClr val="1D495D"/>
                  </a:solidFill>
                  <a:cs typeface="+mn-ea"/>
                  <a:sym typeface="+mn-lt"/>
                </a:rPr>
                <a:t>点击添加标题</a:t>
              </a:r>
            </a:p>
          </p:txBody>
        </p:sp>
      </p:grpSp>
      <p:grpSp>
        <p:nvGrpSpPr>
          <p:cNvPr id="50" name="组合 49"/>
          <p:cNvGrpSpPr/>
          <p:nvPr/>
        </p:nvGrpSpPr>
        <p:grpSpPr>
          <a:xfrm>
            <a:off x="6169604" y="3144300"/>
            <a:ext cx="2491617" cy="1248064"/>
            <a:chOff x="980608" y="1870075"/>
            <a:chExt cx="3374889" cy="1698153"/>
          </a:xfrm>
        </p:grpSpPr>
        <p:sp>
          <p:nvSpPr>
            <p:cNvPr id="51" name="文本框 94"/>
            <p:cNvSpPr txBox="1"/>
            <p:nvPr/>
          </p:nvSpPr>
          <p:spPr>
            <a:xfrm>
              <a:off x="1255541" y="2183233"/>
              <a:ext cx="2691467" cy="1384995"/>
            </a:xfrm>
            <a:prstGeom prst="rect">
              <a:avLst/>
            </a:prstGeom>
            <a:noFill/>
          </p:spPr>
          <p:txBody>
            <a:bodyPr wrap="square" rtlCol="0">
              <a:spAutoFit/>
            </a:bodyPr>
            <a:lstStyle/>
            <a:p>
              <a:pPr algn="just">
                <a:lnSpc>
                  <a:spcPct val="150000"/>
                </a:lnSpc>
              </a:pPr>
              <a:r>
                <a:rPr lang="zh-CN" altLang="en-US" sz="1000" dirty="0">
                  <a:solidFill>
                    <a:srgbClr val="1D495D"/>
                  </a:solidFill>
                  <a:cs typeface="+mn-ea"/>
                  <a:sym typeface="+mn-lt"/>
                </a:rPr>
                <a:t>文字是简单的视觉图案再现 口语的声音，因而更加清晰，可以反复阅读，可以突破时间和空间的限制</a:t>
              </a:r>
            </a:p>
          </p:txBody>
        </p:sp>
        <p:grpSp>
          <p:nvGrpSpPr>
            <p:cNvPr id="52" name="组合 51"/>
            <p:cNvGrpSpPr/>
            <p:nvPr/>
          </p:nvGrpSpPr>
          <p:grpSpPr>
            <a:xfrm>
              <a:off x="980608" y="1948657"/>
              <a:ext cx="216000" cy="216443"/>
              <a:chOff x="980608" y="2248535"/>
              <a:chExt cx="216000" cy="216443"/>
            </a:xfrm>
          </p:grpSpPr>
          <p:sp>
            <p:nvSpPr>
              <p:cNvPr id="54" name="Freeform 15"/>
              <p:cNvSpPr>
                <a:spLocks noEditPoints="1"/>
              </p:cNvSpPr>
              <p:nvPr/>
            </p:nvSpPr>
            <p:spPr bwMode="auto">
              <a:xfrm>
                <a:off x="1061331" y="2279139"/>
                <a:ext cx="46127" cy="154349"/>
              </a:xfrm>
              <a:custGeom>
                <a:avLst/>
                <a:gdLst>
                  <a:gd name="T0" fmla="*/ 41 w 44"/>
                  <a:gd name="T1" fmla="*/ 117 h 147"/>
                  <a:gd name="T2" fmla="*/ 44 w 44"/>
                  <a:gd name="T3" fmla="*/ 120 h 147"/>
                  <a:gd name="T4" fmla="*/ 26 w 44"/>
                  <a:gd name="T5" fmla="*/ 140 h 147"/>
                  <a:gd name="T6" fmla="*/ 12 w 44"/>
                  <a:gd name="T7" fmla="*/ 147 h 147"/>
                  <a:gd name="T8" fmla="*/ 7 w 44"/>
                  <a:gd name="T9" fmla="*/ 145 h 147"/>
                  <a:gd name="T10" fmla="*/ 6 w 44"/>
                  <a:gd name="T11" fmla="*/ 138 h 147"/>
                  <a:gd name="T12" fmla="*/ 11 w 44"/>
                  <a:gd name="T13" fmla="*/ 103 h 147"/>
                  <a:gd name="T14" fmla="*/ 16 w 44"/>
                  <a:gd name="T15" fmla="*/ 68 h 147"/>
                  <a:gd name="T16" fmla="*/ 16 w 44"/>
                  <a:gd name="T17" fmla="*/ 66 h 147"/>
                  <a:gd name="T18" fmla="*/ 14 w 44"/>
                  <a:gd name="T19" fmla="*/ 65 h 147"/>
                  <a:gd name="T20" fmla="*/ 10 w 44"/>
                  <a:gd name="T21" fmla="*/ 66 h 147"/>
                  <a:gd name="T22" fmla="*/ 4 w 44"/>
                  <a:gd name="T23" fmla="*/ 72 h 147"/>
                  <a:gd name="T24" fmla="*/ 0 w 44"/>
                  <a:gd name="T25" fmla="*/ 69 h 147"/>
                  <a:gd name="T26" fmla="*/ 19 w 44"/>
                  <a:gd name="T27" fmla="*/ 50 h 147"/>
                  <a:gd name="T28" fmla="*/ 32 w 44"/>
                  <a:gd name="T29" fmla="*/ 43 h 147"/>
                  <a:gd name="T30" fmla="*/ 37 w 44"/>
                  <a:gd name="T31" fmla="*/ 45 h 147"/>
                  <a:gd name="T32" fmla="*/ 39 w 44"/>
                  <a:gd name="T33" fmla="*/ 51 h 147"/>
                  <a:gd name="T34" fmla="*/ 35 w 44"/>
                  <a:gd name="T35" fmla="*/ 76 h 147"/>
                  <a:gd name="T36" fmla="*/ 33 w 44"/>
                  <a:gd name="T37" fmla="*/ 87 h 147"/>
                  <a:gd name="T38" fmla="*/ 30 w 44"/>
                  <a:gd name="T39" fmla="*/ 110 h 147"/>
                  <a:gd name="T40" fmla="*/ 28 w 44"/>
                  <a:gd name="T41" fmla="*/ 120 h 147"/>
                  <a:gd name="T42" fmla="*/ 29 w 44"/>
                  <a:gd name="T43" fmla="*/ 124 h 147"/>
                  <a:gd name="T44" fmla="*/ 31 w 44"/>
                  <a:gd name="T45" fmla="*/ 125 h 147"/>
                  <a:gd name="T46" fmla="*/ 35 w 44"/>
                  <a:gd name="T47" fmla="*/ 123 h 147"/>
                  <a:gd name="T48" fmla="*/ 41 w 44"/>
                  <a:gd name="T49" fmla="*/ 117 h 147"/>
                  <a:gd name="T50" fmla="*/ 34 w 44"/>
                  <a:gd name="T51" fmla="*/ 0 h 147"/>
                  <a:gd name="T52" fmla="*/ 41 w 44"/>
                  <a:gd name="T53" fmla="*/ 3 h 147"/>
                  <a:gd name="T54" fmla="*/ 44 w 44"/>
                  <a:gd name="T55" fmla="*/ 10 h 147"/>
                  <a:gd name="T56" fmla="*/ 40 w 44"/>
                  <a:gd name="T57" fmla="*/ 22 h 147"/>
                  <a:gd name="T58" fmla="*/ 31 w 44"/>
                  <a:gd name="T59" fmla="*/ 27 h 147"/>
                  <a:gd name="T60" fmla="*/ 23 w 44"/>
                  <a:gd name="T61" fmla="*/ 24 h 147"/>
                  <a:gd name="T62" fmla="*/ 21 w 44"/>
                  <a:gd name="T63" fmla="*/ 16 h 147"/>
                  <a:gd name="T64" fmla="*/ 25 w 44"/>
                  <a:gd name="T65" fmla="*/ 5 h 147"/>
                  <a:gd name="T66" fmla="*/ 34 w 44"/>
                  <a:gd name="T6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147">
                    <a:moveTo>
                      <a:pt x="41" y="117"/>
                    </a:moveTo>
                    <a:cubicBezTo>
                      <a:pt x="44" y="120"/>
                      <a:pt x="44" y="120"/>
                      <a:pt x="44" y="120"/>
                    </a:cubicBezTo>
                    <a:cubicBezTo>
                      <a:pt x="38" y="129"/>
                      <a:pt x="32" y="135"/>
                      <a:pt x="26" y="140"/>
                    </a:cubicBezTo>
                    <a:cubicBezTo>
                      <a:pt x="20" y="145"/>
                      <a:pt x="16" y="147"/>
                      <a:pt x="12" y="147"/>
                    </a:cubicBezTo>
                    <a:cubicBezTo>
                      <a:pt x="10" y="147"/>
                      <a:pt x="8" y="147"/>
                      <a:pt x="7" y="145"/>
                    </a:cubicBezTo>
                    <a:cubicBezTo>
                      <a:pt x="6" y="144"/>
                      <a:pt x="6" y="141"/>
                      <a:pt x="6" y="138"/>
                    </a:cubicBezTo>
                    <a:cubicBezTo>
                      <a:pt x="6" y="131"/>
                      <a:pt x="7" y="119"/>
                      <a:pt x="11" y="103"/>
                    </a:cubicBezTo>
                    <a:cubicBezTo>
                      <a:pt x="15" y="87"/>
                      <a:pt x="16" y="75"/>
                      <a:pt x="16" y="68"/>
                    </a:cubicBezTo>
                    <a:cubicBezTo>
                      <a:pt x="16" y="67"/>
                      <a:pt x="16" y="66"/>
                      <a:pt x="16" y="66"/>
                    </a:cubicBezTo>
                    <a:cubicBezTo>
                      <a:pt x="15" y="65"/>
                      <a:pt x="15" y="65"/>
                      <a:pt x="14" y="65"/>
                    </a:cubicBezTo>
                    <a:cubicBezTo>
                      <a:pt x="13" y="65"/>
                      <a:pt x="12" y="65"/>
                      <a:pt x="10" y="66"/>
                    </a:cubicBezTo>
                    <a:cubicBezTo>
                      <a:pt x="8" y="68"/>
                      <a:pt x="6" y="70"/>
                      <a:pt x="4" y="72"/>
                    </a:cubicBezTo>
                    <a:cubicBezTo>
                      <a:pt x="0" y="69"/>
                      <a:pt x="0" y="69"/>
                      <a:pt x="0" y="69"/>
                    </a:cubicBezTo>
                    <a:cubicBezTo>
                      <a:pt x="7" y="61"/>
                      <a:pt x="13" y="55"/>
                      <a:pt x="19" y="50"/>
                    </a:cubicBezTo>
                    <a:cubicBezTo>
                      <a:pt x="25" y="46"/>
                      <a:pt x="29" y="43"/>
                      <a:pt x="32" y="43"/>
                    </a:cubicBezTo>
                    <a:cubicBezTo>
                      <a:pt x="34" y="43"/>
                      <a:pt x="36" y="44"/>
                      <a:pt x="37" y="45"/>
                    </a:cubicBezTo>
                    <a:cubicBezTo>
                      <a:pt x="38" y="47"/>
                      <a:pt x="39" y="49"/>
                      <a:pt x="39" y="51"/>
                    </a:cubicBezTo>
                    <a:cubicBezTo>
                      <a:pt x="39" y="54"/>
                      <a:pt x="37" y="62"/>
                      <a:pt x="35" y="76"/>
                    </a:cubicBezTo>
                    <a:cubicBezTo>
                      <a:pt x="34" y="81"/>
                      <a:pt x="34" y="84"/>
                      <a:pt x="33" y="87"/>
                    </a:cubicBezTo>
                    <a:cubicBezTo>
                      <a:pt x="32" y="96"/>
                      <a:pt x="30" y="104"/>
                      <a:pt x="30" y="110"/>
                    </a:cubicBezTo>
                    <a:cubicBezTo>
                      <a:pt x="29" y="116"/>
                      <a:pt x="28" y="119"/>
                      <a:pt x="28" y="120"/>
                    </a:cubicBezTo>
                    <a:cubicBezTo>
                      <a:pt x="28" y="122"/>
                      <a:pt x="28" y="123"/>
                      <a:pt x="29" y="124"/>
                    </a:cubicBezTo>
                    <a:cubicBezTo>
                      <a:pt x="29" y="125"/>
                      <a:pt x="30" y="125"/>
                      <a:pt x="31" y="125"/>
                    </a:cubicBezTo>
                    <a:cubicBezTo>
                      <a:pt x="32" y="125"/>
                      <a:pt x="34" y="124"/>
                      <a:pt x="35" y="123"/>
                    </a:cubicBezTo>
                    <a:cubicBezTo>
                      <a:pt x="37" y="122"/>
                      <a:pt x="39" y="120"/>
                      <a:pt x="41" y="117"/>
                    </a:cubicBezTo>
                    <a:close/>
                    <a:moveTo>
                      <a:pt x="34" y="0"/>
                    </a:moveTo>
                    <a:cubicBezTo>
                      <a:pt x="37" y="0"/>
                      <a:pt x="40" y="1"/>
                      <a:pt x="41" y="3"/>
                    </a:cubicBezTo>
                    <a:cubicBezTo>
                      <a:pt x="43" y="5"/>
                      <a:pt x="44" y="7"/>
                      <a:pt x="44" y="10"/>
                    </a:cubicBezTo>
                    <a:cubicBezTo>
                      <a:pt x="44" y="15"/>
                      <a:pt x="43" y="19"/>
                      <a:pt x="40" y="22"/>
                    </a:cubicBezTo>
                    <a:cubicBezTo>
                      <a:pt x="38" y="25"/>
                      <a:pt x="34" y="27"/>
                      <a:pt x="31" y="27"/>
                    </a:cubicBezTo>
                    <a:cubicBezTo>
                      <a:pt x="28" y="27"/>
                      <a:pt x="25" y="26"/>
                      <a:pt x="23" y="24"/>
                    </a:cubicBezTo>
                    <a:cubicBezTo>
                      <a:pt x="22" y="22"/>
                      <a:pt x="21" y="19"/>
                      <a:pt x="21" y="16"/>
                    </a:cubicBezTo>
                    <a:cubicBezTo>
                      <a:pt x="21" y="12"/>
                      <a:pt x="22" y="8"/>
                      <a:pt x="25" y="5"/>
                    </a:cubicBezTo>
                    <a:cubicBezTo>
                      <a:pt x="28" y="2"/>
                      <a:pt x="31" y="0"/>
                      <a:pt x="34" y="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sp>
            <p:nvSpPr>
              <p:cNvPr id="55" name="Freeform 16"/>
              <p:cNvSpPr>
                <a:spLocks noEditPoints="1"/>
              </p:cNvSpPr>
              <p:nvPr/>
            </p:nvSpPr>
            <p:spPr bwMode="auto">
              <a:xfrm>
                <a:off x="980608" y="2248535"/>
                <a:ext cx="216000" cy="216443"/>
              </a:xfrm>
              <a:custGeom>
                <a:avLst/>
                <a:gdLst>
                  <a:gd name="T0" fmla="*/ 0 w 206"/>
                  <a:gd name="T1" fmla="*/ 103 h 206"/>
                  <a:gd name="T2" fmla="*/ 103 w 206"/>
                  <a:gd name="T3" fmla="*/ 0 h 206"/>
                  <a:gd name="T4" fmla="*/ 103 w 206"/>
                  <a:gd name="T5" fmla="*/ 0 h 206"/>
                  <a:gd name="T6" fmla="*/ 206 w 206"/>
                  <a:gd name="T7" fmla="*/ 103 h 206"/>
                  <a:gd name="T8" fmla="*/ 206 w 206"/>
                  <a:gd name="T9" fmla="*/ 103 h 206"/>
                  <a:gd name="T10" fmla="*/ 206 w 206"/>
                  <a:gd name="T11" fmla="*/ 103 h 206"/>
                  <a:gd name="T12" fmla="*/ 103 w 206"/>
                  <a:gd name="T13" fmla="*/ 206 h 206"/>
                  <a:gd name="T14" fmla="*/ 103 w 206"/>
                  <a:gd name="T15" fmla="*/ 206 h 206"/>
                  <a:gd name="T16" fmla="*/ 0 w 206"/>
                  <a:gd name="T17" fmla="*/ 103 h 206"/>
                  <a:gd name="T18" fmla="*/ 40 w 206"/>
                  <a:gd name="T19" fmla="*/ 40 h 206"/>
                  <a:gd name="T20" fmla="*/ 13 w 206"/>
                  <a:gd name="T21" fmla="*/ 103 h 206"/>
                  <a:gd name="T22" fmla="*/ 13 w 206"/>
                  <a:gd name="T23" fmla="*/ 103 h 206"/>
                  <a:gd name="T24" fmla="*/ 40 w 206"/>
                  <a:gd name="T25" fmla="*/ 167 h 206"/>
                  <a:gd name="T26" fmla="*/ 40 w 206"/>
                  <a:gd name="T27" fmla="*/ 167 h 206"/>
                  <a:gd name="T28" fmla="*/ 103 w 206"/>
                  <a:gd name="T29" fmla="*/ 193 h 206"/>
                  <a:gd name="T30" fmla="*/ 103 w 206"/>
                  <a:gd name="T31" fmla="*/ 193 h 206"/>
                  <a:gd name="T32" fmla="*/ 166 w 206"/>
                  <a:gd name="T33" fmla="*/ 167 h 206"/>
                  <a:gd name="T34" fmla="*/ 166 w 206"/>
                  <a:gd name="T35" fmla="*/ 167 h 206"/>
                  <a:gd name="T36" fmla="*/ 192 w 206"/>
                  <a:gd name="T37" fmla="*/ 103 h 206"/>
                  <a:gd name="T38" fmla="*/ 192 w 206"/>
                  <a:gd name="T39" fmla="*/ 103 h 206"/>
                  <a:gd name="T40" fmla="*/ 166 w 206"/>
                  <a:gd name="T41" fmla="*/ 40 h 206"/>
                  <a:gd name="T42" fmla="*/ 166 w 206"/>
                  <a:gd name="T43" fmla="*/ 40 h 206"/>
                  <a:gd name="T44" fmla="*/ 103 w 206"/>
                  <a:gd name="T45" fmla="*/ 14 h 206"/>
                  <a:gd name="T46" fmla="*/ 103 w 206"/>
                  <a:gd name="T47" fmla="*/ 14 h 206"/>
                  <a:gd name="T48" fmla="*/ 40 w 206"/>
                  <a:gd name="T49" fmla="*/ 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206">
                    <a:moveTo>
                      <a:pt x="0" y="103"/>
                    </a:moveTo>
                    <a:cubicBezTo>
                      <a:pt x="0" y="46"/>
                      <a:pt x="46" y="0"/>
                      <a:pt x="103" y="0"/>
                    </a:cubicBezTo>
                    <a:cubicBezTo>
                      <a:pt x="103" y="0"/>
                      <a:pt x="103" y="0"/>
                      <a:pt x="103" y="0"/>
                    </a:cubicBezTo>
                    <a:cubicBezTo>
                      <a:pt x="160" y="0"/>
                      <a:pt x="206" y="46"/>
                      <a:pt x="206" y="103"/>
                    </a:cubicBezTo>
                    <a:cubicBezTo>
                      <a:pt x="206" y="103"/>
                      <a:pt x="206" y="103"/>
                      <a:pt x="206" y="103"/>
                    </a:cubicBezTo>
                    <a:cubicBezTo>
                      <a:pt x="206" y="103"/>
                      <a:pt x="206" y="103"/>
                      <a:pt x="206" y="103"/>
                    </a:cubicBezTo>
                    <a:cubicBezTo>
                      <a:pt x="206" y="160"/>
                      <a:pt x="160" y="206"/>
                      <a:pt x="103" y="206"/>
                    </a:cubicBezTo>
                    <a:cubicBezTo>
                      <a:pt x="103" y="206"/>
                      <a:pt x="103" y="206"/>
                      <a:pt x="103" y="206"/>
                    </a:cubicBezTo>
                    <a:cubicBezTo>
                      <a:pt x="46" y="206"/>
                      <a:pt x="0" y="160"/>
                      <a:pt x="0" y="103"/>
                    </a:cubicBezTo>
                    <a:close/>
                    <a:moveTo>
                      <a:pt x="40" y="40"/>
                    </a:moveTo>
                    <a:cubicBezTo>
                      <a:pt x="23" y="56"/>
                      <a:pt x="13" y="79"/>
                      <a:pt x="13" y="103"/>
                    </a:cubicBezTo>
                    <a:cubicBezTo>
                      <a:pt x="13" y="103"/>
                      <a:pt x="13" y="103"/>
                      <a:pt x="13" y="103"/>
                    </a:cubicBezTo>
                    <a:cubicBezTo>
                      <a:pt x="13" y="128"/>
                      <a:pt x="23" y="150"/>
                      <a:pt x="40" y="167"/>
                    </a:cubicBezTo>
                    <a:cubicBezTo>
                      <a:pt x="40" y="167"/>
                      <a:pt x="40" y="167"/>
                      <a:pt x="40" y="167"/>
                    </a:cubicBezTo>
                    <a:cubicBezTo>
                      <a:pt x="56" y="183"/>
                      <a:pt x="78" y="193"/>
                      <a:pt x="103" y="193"/>
                    </a:cubicBezTo>
                    <a:cubicBezTo>
                      <a:pt x="103" y="193"/>
                      <a:pt x="103" y="193"/>
                      <a:pt x="103" y="193"/>
                    </a:cubicBezTo>
                    <a:cubicBezTo>
                      <a:pt x="128" y="193"/>
                      <a:pt x="150" y="183"/>
                      <a:pt x="166" y="167"/>
                    </a:cubicBezTo>
                    <a:cubicBezTo>
                      <a:pt x="166" y="167"/>
                      <a:pt x="166" y="167"/>
                      <a:pt x="166" y="167"/>
                    </a:cubicBezTo>
                    <a:cubicBezTo>
                      <a:pt x="182" y="150"/>
                      <a:pt x="192" y="128"/>
                      <a:pt x="192" y="103"/>
                    </a:cubicBezTo>
                    <a:cubicBezTo>
                      <a:pt x="192" y="103"/>
                      <a:pt x="192" y="103"/>
                      <a:pt x="192" y="103"/>
                    </a:cubicBezTo>
                    <a:cubicBezTo>
                      <a:pt x="192" y="79"/>
                      <a:pt x="182" y="56"/>
                      <a:pt x="166" y="40"/>
                    </a:cubicBezTo>
                    <a:cubicBezTo>
                      <a:pt x="166" y="40"/>
                      <a:pt x="166" y="40"/>
                      <a:pt x="166" y="40"/>
                    </a:cubicBezTo>
                    <a:cubicBezTo>
                      <a:pt x="150" y="24"/>
                      <a:pt x="128" y="14"/>
                      <a:pt x="103" y="14"/>
                    </a:cubicBezTo>
                    <a:cubicBezTo>
                      <a:pt x="103" y="14"/>
                      <a:pt x="103" y="14"/>
                      <a:pt x="103" y="14"/>
                    </a:cubicBezTo>
                    <a:cubicBezTo>
                      <a:pt x="78" y="14"/>
                      <a:pt x="56" y="24"/>
                      <a:pt x="40" y="40"/>
                    </a:cubicBezTo>
                    <a:close/>
                  </a:path>
                </a:pathLst>
              </a:custGeom>
              <a:solidFill>
                <a:srgbClr val="CF3C27"/>
              </a:solidFill>
              <a:ln>
                <a:noFill/>
              </a:ln>
            </p:spPr>
            <p:txBody>
              <a:bodyPr vert="horz" wrap="square" lIns="91440" tIns="45720" rIns="91440" bIns="45720" numCol="1" anchor="t" anchorCtr="0" compatLnSpc="1"/>
              <a:lstStyle/>
              <a:p>
                <a:endParaRPr lang="zh-CN" altLang="en-US">
                  <a:solidFill>
                    <a:srgbClr val="1D495D"/>
                  </a:solidFill>
                  <a:cs typeface="+mn-ea"/>
                  <a:sym typeface="+mn-lt"/>
                </a:endParaRPr>
              </a:p>
            </p:txBody>
          </p:sp>
        </p:grpSp>
        <p:sp>
          <p:nvSpPr>
            <p:cNvPr id="53" name="文本框 96"/>
            <p:cNvSpPr txBox="1"/>
            <p:nvPr/>
          </p:nvSpPr>
          <p:spPr>
            <a:xfrm>
              <a:off x="1255541" y="1870075"/>
              <a:ext cx="3099956" cy="460647"/>
            </a:xfrm>
            <a:prstGeom prst="rect">
              <a:avLst/>
            </a:prstGeom>
            <a:noFill/>
          </p:spPr>
          <p:txBody>
            <a:bodyPr wrap="square" rtlCol="0">
              <a:spAutoFit/>
            </a:bodyPr>
            <a:lstStyle/>
            <a:p>
              <a:r>
                <a:rPr lang="zh-CN" altLang="en-US" b="1" dirty="0">
                  <a:solidFill>
                    <a:srgbClr val="1D495D"/>
                  </a:solidFill>
                  <a:cs typeface="+mn-ea"/>
                  <a:sym typeface="+mn-lt"/>
                </a:rPr>
                <a:t>点击添加标题</a:t>
              </a:r>
            </a:p>
          </p:txBody>
        </p:sp>
      </p:grpSp>
      <p:sp>
        <p:nvSpPr>
          <p:cNvPr id="58" name="矩形 57"/>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8409"/>
    </mc:Choice>
    <mc:Fallback xmlns="">
      <p:transition spd="slow" advTm="8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inVertical)">
                                      <p:cBhvr>
                                        <p:cTn id="11" dur="500"/>
                                        <p:tgtEl>
                                          <p:spTgt spid="32"/>
                                        </p:tgtEl>
                                      </p:cBhvr>
                                    </p:animEffect>
                                  </p:childTnLst>
                                </p:cTn>
                              </p:par>
                            </p:childTnLst>
                          </p:cTn>
                        </p:par>
                        <p:par>
                          <p:cTn id="12" fill="hold">
                            <p:stCondLst>
                              <p:cond delay="2500"/>
                            </p:stCondLst>
                            <p:childTnLst>
                              <p:par>
                                <p:cTn id="13" presetID="16" presetClass="entr" presetSubtype="21"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arn(inVertical)">
                                      <p:cBhvr>
                                        <p:cTn id="15" dur="500"/>
                                        <p:tgtEl>
                                          <p:spTgt spid="38"/>
                                        </p:tgtEl>
                                      </p:cBhvr>
                                    </p:animEffect>
                                  </p:childTnLst>
                                </p:cTn>
                              </p:par>
                            </p:childTnLst>
                          </p:cTn>
                        </p:par>
                        <p:par>
                          <p:cTn id="16" fill="hold">
                            <p:stCondLst>
                              <p:cond delay="3000"/>
                            </p:stCondLst>
                            <p:childTnLst>
                              <p:par>
                                <p:cTn id="17" presetID="16" presetClass="entr" presetSubtype="21"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barn(inVertical)">
                                      <p:cBhvr>
                                        <p:cTn id="19" dur="500"/>
                                        <p:tgtEl>
                                          <p:spTgt spid="44"/>
                                        </p:tgtEl>
                                      </p:cBhvr>
                                    </p:animEffect>
                                  </p:childTnLst>
                                </p:cTn>
                              </p:par>
                            </p:childTnLst>
                          </p:cTn>
                        </p:par>
                        <p:par>
                          <p:cTn id="20" fill="hold">
                            <p:stCondLst>
                              <p:cond delay="3500"/>
                            </p:stCondLst>
                            <p:childTnLst>
                              <p:par>
                                <p:cTn id="21" presetID="16" presetClass="entr" presetSubtype="21"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barn(inVertical)">
                                      <p:cBhvr>
                                        <p:cTn id="2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32"/>
          <p:cNvGrpSpPr/>
          <p:nvPr/>
        </p:nvGrpSpPr>
        <p:grpSpPr bwMode="auto">
          <a:xfrm>
            <a:off x="-106823" y="2455912"/>
            <a:ext cx="2921239" cy="496253"/>
            <a:chOff x="-1032447" y="0"/>
            <a:chExt cx="2967616" cy="506624"/>
          </a:xfrm>
          <a:solidFill>
            <a:srgbClr val="2E97BC"/>
          </a:solidFill>
          <a:effectLst>
            <a:outerShdw blurRad="127000" dist="38100" dir="8100000" algn="tr" rotWithShape="0">
              <a:prstClr val="black">
                <a:alpha val="40000"/>
              </a:prstClr>
            </a:outerShdw>
          </a:effectLst>
        </p:grpSpPr>
        <p:sp>
          <p:nvSpPr>
            <p:cNvPr id="3"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sp>
          <p:nvSpPr>
            <p:cNvPr id="4"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grpSp>
      <p:sp>
        <p:nvSpPr>
          <p:cNvPr id="5" name="椭圆 35"/>
          <p:cNvSpPr>
            <a:spLocks noChangeArrowheads="1"/>
          </p:cNvSpPr>
          <p:nvPr/>
        </p:nvSpPr>
        <p:spPr bwMode="auto">
          <a:xfrm>
            <a:off x="1339231" y="1167833"/>
            <a:ext cx="1043880" cy="1039175"/>
          </a:xfrm>
          <a:prstGeom prst="ellipse">
            <a:avLst/>
          </a:prstGeom>
          <a:solidFill>
            <a:srgbClr val="2E97BC"/>
          </a:solidFill>
          <a:ln w="76200">
            <a:solidFill>
              <a:schemeClr val="bg1"/>
            </a:solidFill>
          </a:ln>
          <a:effectLst>
            <a:outerShdw blurRad="127000" dist="38100" dir="8100000" algn="tr" rotWithShape="0">
              <a:prstClr val="black">
                <a:alpha val="40000"/>
              </a:prstClr>
            </a:outerShdw>
          </a:effectLst>
        </p:spPr>
        <p:txBody>
          <a:bodyPr lIns="67391" tIns="33696" rIns="67391" bIns="33696" anchor="ctr"/>
          <a:lstStyle/>
          <a:p>
            <a:pPr algn="ctr" defTabSz="898525">
              <a:defRPr/>
            </a:pPr>
            <a:endParaRPr lang="zh-CN" altLang="zh-CN" sz="1800">
              <a:solidFill>
                <a:prstClr val="white"/>
              </a:solidFill>
              <a:cs typeface="+mn-ea"/>
              <a:sym typeface="+mn-lt"/>
            </a:endParaRPr>
          </a:p>
        </p:txBody>
      </p:sp>
      <p:grpSp>
        <p:nvGrpSpPr>
          <p:cNvPr id="6" name="组合 36"/>
          <p:cNvGrpSpPr/>
          <p:nvPr/>
        </p:nvGrpSpPr>
        <p:grpSpPr bwMode="auto">
          <a:xfrm flipV="1">
            <a:off x="2700339" y="2529029"/>
            <a:ext cx="1904926" cy="496253"/>
            <a:chOff x="0" y="0"/>
            <a:chExt cx="1935168" cy="506624"/>
          </a:xfrm>
          <a:solidFill>
            <a:srgbClr val="2E97BC"/>
          </a:solidFill>
          <a:effectLst>
            <a:outerShdw blurRad="127000" dist="38100" dir="8100000" algn="tr" rotWithShape="0">
              <a:prstClr val="black">
                <a:alpha val="40000"/>
              </a:prstClr>
            </a:outerShdw>
          </a:effectLst>
        </p:grpSpPr>
        <p:sp>
          <p:nvSpPr>
            <p:cNvPr id="7" name="圆角矩形 37"/>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sp>
          <p:nvSpPr>
            <p:cNvPr id="8" name="等腰三角形 38"/>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grpSp>
      <p:sp>
        <p:nvSpPr>
          <p:cNvPr id="9" name="椭圆 39"/>
          <p:cNvSpPr>
            <a:spLocks noChangeArrowheads="1"/>
          </p:cNvSpPr>
          <p:nvPr/>
        </p:nvSpPr>
        <p:spPr bwMode="auto">
          <a:xfrm>
            <a:off x="3194150" y="3194848"/>
            <a:ext cx="1043880" cy="1039175"/>
          </a:xfrm>
          <a:prstGeom prst="ellipse">
            <a:avLst/>
          </a:prstGeom>
          <a:solidFill>
            <a:srgbClr val="2E97BC"/>
          </a:solidFill>
          <a:ln w="76200">
            <a:solidFill>
              <a:schemeClr val="bg1"/>
            </a:solidFill>
          </a:ln>
          <a:effectLst>
            <a:outerShdw blurRad="127000" dist="38100" dir="8100000" algn="tr" rotWithShape="0">
              <a:prstClr val="black">
                <a:alpha val="40000"/>
              </a:prstClr>
            </a:outerShdw>
          </a:effectLst>
        </p:spPr>
        <p:txBody>
          <a:bodyPr lIns="67391" tIns="33696" rIns="67391" bIns="33696" anchor="ctr"/>
          <a:lstStyle/>
          <a:p>
            <a:pPr algn="ctr" defTabSz="898525">
              <a:defRPr/>
            </a:pPr>
            <a:endParaRPr lang="zh-CN" altLang="zh-CN" sz="1800">
              <a:solidFill>
                <a:prstClr val="white"/>
              </a:solidFill>
              <a:cs typeface="+mn-ea"/>
              <a:sym typeface="+mn-lt"/>
            </a:endParaRPr>
          </a:p>
        </p:txBody>
      </p:sp>
      <p:grpSp>
        <p:nvGrpSpPr>
          <p:cNvPr id="10" name="组合 40"/>
          <p:cNvGrpSpPr/>
          <p:nvPr/>
        </p:nvGrpSpPr>
        <p:grpSpPr bwMode="auto">
          <a:xfrm>
            <a:off x="4494313" y="2455912"/>
            <a:ext cx="1906488" cy="496253"/>
            <a:chOff x="0" y="0"/>
            <a:chExt cx="1935168" cy="506624"/>
          </a:xfrm>
          <a:solidFill>
            <a:srgbClr val="2E97BC"/>
          </a:solidFill>
          <a:effectLst>
            <a:outerShdw blurRad="127000" dist="38100" dir="8100000" algn="tr" rotWithShape="0">
              <a:prstClr val="black">
                <a:alpha val="40000"/>
              </a:prstClr>
            </a:outerShdw>
          </a:effectLst>
        </p:grpSpPr>
        <p:sp>
          <p:nvSpPr>
            <p:cNvPr id="11"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sp>
          <p:nvSpPr>
            <p:cNvPr id="12"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grpSp>
      <p:sp>
        <p:nvSpPr>
          <p:cNvPr id="13" name="椭圆 43"/>
          <p:cNvSpPr>
            <a:spLocks noChangeArrowheads="1"/>
          </p:cNvSpPr>
          <p:nvPr/>
        </p:nvSpPr>
        <p:spPr bwMode="auto">
          <a:xfrm>
            <a:off x="4925617" y="1167833"/>
            <a:ext cx="1043880" cy="1039175"/>
          </a:xfrm>
          <a:prstGeom prst="ellipse">
            <a:avLst/>
          </a:prstGeom>
          <a:solidFill>
            <a:srgbClr val="2E97BC"/>
          </a:solidFill>
          <a:ln w="76200">
            <a:solidFill>
              <a:schemeClr val="bg1"/>
            </a:solidFill>
          </a:ln>
          <a:effectLst>
            <a:outerShdw blurRad="127000" dist="38100" dir="8100000" algn="tr" rotWithShape="0">
              <a:prstClr val="black">
                <a:alpha val="40000"/>
              </a:prstClr>
            </a:outerShdw>
          </a:effectLst>
        </p:spPr>
        <p:txBody>
          <a:bodyPr lIns="67391" tIns="33696" rIns="67391" bIns="33696" anchor="ctr"/>
          <a:lstStyle/>
          <a:p>
            <a:pPr algn="ctr" defTabSz="898525">
              <a:defRPr/>
            </a:pPr>
            <a:endParaRPr lang="zh-CN" altLang="zh-CN" sz="1800">
              <a:solidFill>
                <a:prstClr val="white"/>
              </a:solidFill>
              <a:cs typeface="+mn-ea"/>
              <a:sym typeface="+mn-lt"/>
            </a:endParaRPr>
          </a:p>
        </p:txBody>
      </p:sp>
      <p:sp>
        <p:nvSpPr>
          <p:cNvPr id="14" name="椭圆 45"/>
          <p:cNvSpPr>
            <a:spLocks noChangeArrowheads="1"/>
          </p:cNvSpPr>
          <p:nvPr/>
        </p:nvSpPr>
        <p:spPr bwMode="auto">
          <a:xfrm>
            <a:off x="6716465" y="3194848"/>
            <a:ext cx="1043880" cy="1039175"/>
          </a:xfrm>
          <a:prstGeom prst="ellipse">
            <a:avLst/>
          </a:prstGeom>
          <a:solidFill>
            <a:srgbClr val="2E97BC"/>
          </a:solidFill>
          <a:ln w="76200">
            <a:solidFill>
              <a:schemeClr val="bg1"/>
            </a:solidFill>
          </a:ln>
          <a:effectLst>
            <a:outerShdw blurRad="127000" dist="38100" dir="8100000" algn="tr" rotWithShape="0">
              <a:prstClr val="black">
                <a:alpha val="40000"/>
              </a:prstClr>
            </a:outerShdw>
          </a:effectLst>
        </p:spPr>
        <p:txBody>
          <a:bodyPr lIns="67391" tIns="33696" rIns="67391" bIns="33696" anchor="ctr"/>
          <a:lstStyle/>
          <a:p>
            <a:pPr algn="ctr" defTabSz="898525">
              <a:defRPr/>
            </a:pPr>
            <a:endParaRPr lang="zh-CN" altLang="zh-CN" sz="1800">
              <a:solidFill>
                <a:prstClr val="white"/>
              </a:solidFill>
              <a:cs typeface="+mn-ea"/>
              <a:sym typeface="+mn-lt"/>
            </a:endParaRPr>
          </a:p>
        </p:txBody>
      </p:sp>
      <p:sp>
        <p:nvSpPr>
          <p:cNvPr id="15" name="TextBox 46"/>
          <p:cNvSpPr>
            <a:spLocks noChangeArrowheads="1"/>
          </p:cNvSpPr>
          <p:nvPr/>
        </p:nvSpPr>
        <p:spPr bwMode="auto">
          <a:xfrm>
            <a:off x="1173585" y="3533980"/>
            <a:ext cx="1375172" cy="89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898525">
              <a:lnSpc>
                <a:spcPts val="1375"/>
              </a:lnSpc>
              <a:defRPr/>
            </a:pPr>
            <a:r>
              <a:rPr lang="zh-CN" altLang="en-US" sz="1000" dirty="0">
                <a:solidFill>
                  <a:prstClr val="black">
                    <a:lumMod val="75000"/>
                    <a:lumOff val="25000"/>
                  </a:prstClr>
                </a:solidFill>
                <a:cs typeface="+mn-ea"/>
                <a:sym typeface="+mn-lt"/>
              </a:rPr>
              <a:t>详写内容</a:t>
            </a:r>
            <a:r>
              <a:rPr lang="en-US" altLang="zh-CN" sz="1000" dirty="0">
                <a:solidFill>
                  <a:prstClr val="black">
                    <a:lumMod val="75000"/>
                    <a:lumOff val="25000"/>
                  </a:prstClr>
                </a:solidFill>
                <a:cs typeface="+mn-ea"/>
                <a:sym typeface="+mn-lt"/>
              </a:rPr>
              <a:t>……</a:t>
            </a:r>
            <a:r>
              <a:rPr lang="zh-CN" altLang="en-US" sz="1000" dirty="0">
                <a:solidFill>
                  <a:prstClr val="black">
                    <a:lumMod val="75000"/>
                    <a:lumOff val="25000"/>
                  </a:prstClr>
                </a:solidFill>
                <a:cs typeface="+mn-ea"/>
                <a:sym typeface="+mn-lt"/>
              </a:rPr>
              <a:t>点击输入本栏的具体文字，简明扼要的说明分项内容，此为概念图解，请根据您的具体内容酌情修改</a:t>
            </a:r>
            <a:endParaRPr lang="en-US" altLang="zh-CN" sz="1000" dirty="0">
              <a:solidFill>
                <a:prstClr val="black">
                  <a:lumMod val="75000"/>
                  <a:lumOff val="25000"/>
                </a:prstClr>
              </a:solidFill>
              <a:cs typeface="+mn-ea"/>
              <a:sym typeface="+mn-lt"/>
            </a:endParaRPr>
          </a:p>
        </p:txBody>
      </p:sp>
      <p:sp>
        <p:nvSpPr>
          <p:cNvPr id="16" name="TextBox 47"/>
          <p:cNvSpPr>
            <a:spLocks noChangeArrowheads="1"/>
          </p:cNvSpPr>
          <p:nvPr/>
        </p:nvSpPr>
        <p:spPr bwMode="auto">
          <a:xfrm>
            <a:off x="1273598" y="3247740"/>
            <a:ext cx="11767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srgbClr val="2E97BC"/>
                </a:solidFill>
                <a:cs typeface="+mn-ea"/>
                <a:sym typeface="+mn-lt"/>
              </a:rPr>
              <a:t>添加标题内容</a:t>
            </a:r>
          </a:p>
        </p:txBody>
      </p:sp>
      <p:sp>
        <p:nvSpPr>
          <p:cNvPr id="17" name="TextBox 50"/>
          <p:cNvSpPr>
            <a:spLocks noChangeArrowheads="1"/>
          </p:cNvSpPr>
          <p:nvPr/>
        </p:nvSpPr>
        <p:spPr bwMode="auto">
          <a:xfrm>
            <a:off x="1273598" y="2650369"/>
            <a:ext cx="11767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prstClr val="white"/>
                </a:solidFill>
                <a:cs typeface="+mn-ea"/>
                <a:sym typeface="+mn-lt"/>
              </a:rPr>
              <a:t>输入文本内容</a:t>
            </a:r>
          </a:p>
        </p:txBody>
      </p:sp>
      <p:sp>
        <p:nvSpPr>
          <p:cNvPr id="18" name="TextBox 51"/>
          <p:cNvSpPr>
            <a:spLocks noChangeArrowheads="1"/>
          </p:cNvSpPr>
          <p:nvPr/>
        </p:nvSpPr>
        <p:spPr bwMode="auto">
          <a:xfrm>
            <a:off x="3064447" y="2650369"/>
            <a:ext cx="11767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prstClr val="white"/>
                </a:solidFill>
                <a:cs typeface="+mn-ea"/>
                <a:sym typeface="+mn-lt"/>
              </a:rPr>
              <a:t>输入文本内容</a:t>
            </a:r>
          </a:p>
        </p:txBody>
      </p:sp>
      <p:sp>
        <p:nvSpPr>
          <p:cNvPr id="19" name="TextBox 52"/>
          <p:cNvSpPr>
            <a:spLocks noChangeArrowheads="1"/>
          </p:cNvSpPr>
          <p:nvPr/>
        </p:nvSpPr>
        <p:spPr bwMode="auto">
          <a:xfrm>
            <a:off x="4938118" y="2650369"/>
            <a:ext cx="11751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prstClr val="white"/>
                </a:solidFill>
                <a:cs typeface="+mn-ea"/>
                <a:sym typeface="+mn-lt"/>
              </a:rPr>
              <a:t>输入文本内容</a:t>
            </a:r>
          </a:p>
        </p:txBody>
      </p:sp>
      <p:grpSp>
        <p:nvGrpSpPr>
          <p:cNvPr id="20" name="组合 53"/>
          <p:cNvGrpSpPr/>
          <p:nvPr/>
        </p:nvGrpSpPr>
        <p:grpSpPr bwMode="auto">
          <a:xfrm flipV="1">
            <a:off x="6285160" y="2529027"/>
            <a:ext cx="2822789" cy="496255"/>
            <a:chOff x="-1" y="0"/>
            <a:chExt cx="2865253" cy="506625"/>
          </a:xfrm>
          <a:solidFill>
            <a:srgbClr val="2E97BC"/>
          </a:solidFill>
          <a:effectLst>
            <a:outerShdw blurRad="127000" dist="38100" dir="8100000" algn="tr" rotWithShape="0">
              <a:prstClr val="black">
                <a:alpha val="40000"/>
              </a:prstClr>
            </a:outerShdw>
          </a:effectLst>
        </p:grpSpPr>
        <p:sp>
          <p:nvSpPr>
            <p:cNvPr id="21" name="圆角矩形 54"/>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sp>
          <p:nvSpPr>
            <p:cNvPr id="22" name="等腰三角形 55"/>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898525">
                <a:defRPr/>
              </a:pPr>
              <a:endParaRPr lang="zh-CN" altLang="zh-CN" sz="1800">
                <a:solidFill>
                  <a:srgbClr val="FFFFFF"/>
                </a:solidFill>
                <a:cs typeface="+mn-ea"/>
                <a:sym typeface="+mn-lt"/>
              </a:endParaRPr>
            </a:p>
          </p:txBody>
        </p:sp>
      </p:grpSp>
      <p:sp>
        <p:nvSpPr>
          <p:cNvPr id="23" name="TextBox 56"/>
          <p:cNvSpPr>
            <a:spLocks noChangeArrowheads="1"/>
          </p:cNvSpPr>
          <p:nvPr/>
        </p:nvSpPr>
        <p:spPr bwMode="auto">
          <a:xfrm>
            <a:off x="6585198" y="2650369"/>
            <a:ext cx="1176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prstClr val="white"/>
                </a:solidFill>
                <a:cs typeface="+mn-ea"/>
                <a:sym typeface="+mn-lt"/>
              </a:rPr>
              <a:t>输入文本内容</a:t>
            </a:r>
          </a:p>
        </p:txBody>
      </p:sp>
      <p:sp>
        <p:nvSpPr>
          <p:cNvPr id="24" name="TextBox 57"/>
          <p:cNvSpPr>
            <a:spLocks noChangeArrowheads="1"/>
          </p:cNvSpPr>
          <p:nvPr/>
        </p:nvSpPr>
        <p:spPr bwMode="auto">
          <a:xfrm>
            <a:off x="3028504" y="1354512"/>
            <a:ext cx="1375172" cy="89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898525">
              <a:lnSpc>
                <a:spcPts val="1375"/>
              </a:lnSpc>
              <a:defRPr/>
            </a:pPr>
            <a:r>
              <a:rPr lang="zh-CN" altLang="en-US" sz="1000" dirty="0">
                <a:solidFill>
                  <a:prstClr val="black">
                    <a:lumMod val="75000"/>
                    <a:lumOff val="25000"/>
                  </a:prstClr>
                </a:solidFill>
                <a:cs typeface="+mn-ea"/>
                <a:sym typeface="+mn-lt"/>
              </a:rPr>
              <a:t>详写内容</a:t>
            </a:r>
            <a:r>
              <a:rPr lang="en-US" altLang="zh-CN" sz="1000" dirty="0">
                <a:solidFill>
                  <a:prstClr val="black">
                    <a:lumMod val="75000"/>
                    <a:lumOff val="25000"/>
                  </a:prstClr>
                </a:solidFill>
                <a:cs typeface="+mn-ea"/>
                <a:sym typeface="+mn-lt"/>
              </a:rPr>
              <a:t>……</a:t>
            </a:r>
            <a:r>
              <a:rPr lang="zh-CN" altLang="en-US" sz="1000" dirty="0">
                <a:solidFill>
                  <a:prstClr val="black">
                    <a:lumMod val="75000"/>
                    <a:lumOff val="25000"/>
                  </a:prstClr>
                </a:solidFill>
                <a:cs typeface="+mn-ea"/>
                <a:sym typeface="+mn-lt"/>
              </a:rPr>
              <a:t>点击输入本栏的具体文字，简明扼要的说明分项内容，此为概念图解，请根据您的具体内容酌情修改</a:t>
            </a:r>
            <a:endParaRPr lang="en-US" altLang="zh-CN" sz="1000" dirty="0">
              <a:solidFill>
                <a:prstClr val="black">
                  <a:lumMod val="75000"/>
                  <a:lumOff val="25000"/>
                </a:prstClr>
              </a:solidFill>
              <a:cs typeface="+mn-ea"/>
              <a:sym typeface="+mn-lt"/>
            </a:endParaRPr>
          </a:p>
        </p:txBody>
      </p:sp>
      <p:sp>
        <p:nvSpPr>
          <p:cNvPr id="25" name="TextBox 58"/>
          <p:cNvSpPr>
            <a:spLocks noChangeArrowheads="1"/>
          </p:cNvSpPr>
          <p:nvPr/>
        </p:nvSpPr>
        <p:spPr bwMode="auto">
          <a:xfrm>
            <a:off x="3128516" y="1066716"/>
            <a:ext cx="11751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srgbClr val="2E97BC"/>
                </a:solidFill>
                <a:cs typeface="+mn-ea"/>
                <a:sym typeface="+mn-lt"/>
              </a:rPr>
              <a:t>添加标题内容</a:t>
            </a:r>
          </a:p>
        </p:txBody>
      </p:sp>
      <p:sp>
        <p:nvSpPr>
          <p:cNvPr id="26" name="TextBox 59"/>
          <p:cNvSpPr>
            <a:spLocks noChangeArrowheads="1"/>
          </p:cNvSpPr>
          <p:nvPr/>
        </p:nvSpPr>
        <p:spPr bwMode="auto">
          <a:xfrm>
            <a:off x="4759971" y="3546425"/>
            <a:ext cx="1375172" cy="89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898525">
              <a:lnSpc>
                <a:spcPts val="1375"/>
              </a:lnSpc>
              <a:defRPr/>
            </a:pPr>
            <a:r>
              <a:rPr lang="zh-CN" altLang="en-US" sz="1000">
                <a:solidFill>
                  <a:prstClr val="black">
                    <a:lumMod val="75000"/>
                    <a:lumOff val="25000"/>
                  </a:prstClr>
                </a:solidFill>
                <a:cs typeface="+mn-ea"/>
                <a:sym typeface="+mn-lt"/>
              </a:rPr>
              <a:t>详写内容</a:t>
            </a:r>
            <a:r>
              <a:rPr lang="en-US" altLang="zh-CN" sz="1000">
                <a:solidFill>
                  <a:prstClr val="black">
                    <a:lumMod val="75000"/>
                    <a:lumOff val="25000"/>
                  </a:prstClr>
                </a:solidFill>
                <a:cs typeface="+mn-ea"/>
                <a:sym typeface="+mn-lt"/>
              </a:rPr>
              <a:t>……</a:t>
            </a:r>
            <a:r>
              <a:rPr lang="zh-CN" altLang="en-US" sz="1000">
                <a:solidFill>
                  <a:prstClr val="black">
                    <a:lumMod val="75000"/>
                    <a:lumOff val="25000"/>
                  </a:prstClr>
                </a:solidFill>
                <a:cs typeface="+mn-ea"/>
                <a:sym typeface="+mn-lt"/>
              </a:rPr>
              <a:t>点击输入本栏的具体文字，简明扼要的说明分项内容，此为概念图解，请根据您的具体内容酌情修改</a:t>
            </a:r>
            <a:endParaRPr lang="en-US" altLang="zh-CN" sz="1000">
              <a:solidFill>
                <a:prstClr val="black">
                  <a:lumMod val="75000"/>
                  <a:lumOff val="25000"/>
                </a:prstClr>
              </a:solidFill>
              <a:cs typeface="+mn-ea"/>
              <a:sym typeface="+mn-lt"/>
            </a:endParaRPr>
          </a:p>
        </p:txBody>
      </p:sp>
      <p:sp>
        <p:nvSpPr>
          <p:cNvPr id="27" name="TextBox 62"/>
          <p:cNvSpPr>
            <a:spLocks noChangeArrowheads="1"/>
          </p:cNvSpPr>
          <p:nvPr/>
        </p:nvSpPr>
        <p:spPr bwMode="auto">
          <a:xfrm>
            <a:off x="4858421" y="3258630"/>
            <a:ext cx="11767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srgbClr val="2E97BC"/>
                </a:solidFill>
                <a:cs typeface="+mn-ea"/>
                <a:sym typeface="+mn-lt"/>
              </a:rPr>
              <a:t>添加标题内容</a:t>
            </a:r>
          </a:p>
        </p:txBody>
      </p:sp>
      <p:sp>
        <p:nvSpPr>
          <p:cNvPr id="28" name="TextBox 63"/>
          <p:cNvSpPr>
            <a:spLocks noChangeArrowheads="1"/>
          </p:cNvSpPr>
          <p:nvPr/>
        </p:nvSpPr>
        <p:spPr bwMode="auto">
          <a:xfrm>
            <a:off x="6486749" y="1354512"/>
            <a:ext cx="1375172" cy="89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898525">
              <a:lnSpc>
                <a:spcPts val="1375"/>
              </a:lnSpc>
              <a:defRPr/>
            </a:pPr>
            <a:r>
              <a:rPr lang="zh-CN" altLang="en-US" sz="1000">
                <a:solidFill>
                  <a:prstClr val="black">
                    <a:lumMod val="75000"/>
                    <a:lumOff val="25000"/>
                  </a:prstClr>
                </a:solidFill>
                <a:cs typeface="+mn-ea"/>
                <a:sym typeface="+mn-lt"/>
              </a:rPr>
              <a:t>详写内容</a:t>
            </a:r>
            <a:r>
              <a:rPr lang="en-US" altLang="zh-CN" sz="1000">
                <a:solidFill>
                  <a:prstClr val="black">
                    <a:lumMod val="75000"/>
                    <a:lumOff val="25000"/>
                  </a:prstClr>
                </a:solidFill>
                <a:cs typeface="+mn-ea"/>
                <a:sym typeface="+mn-lt"/>
              </a:rPr>
              <a:t>……</a:t>
            </a:r>
            <a:r>
              <a:rPr lang="zh-CN" altLang="en-US" sz="1000">
                <a:solidFill>
                  <a:prstClr val="black">
                    <a:lumMod val="75000"/>
                    <a:lumOff val="25000"/>
                  </a:prstClr>
                </a:solidFill>
                <a:cs typeface="+mn-ea"/>
                <a:sym typeface="+mn-lt"/>
              </a:rPr>
              <a:t>点击输入本栏的具体文字，简明扼要的说明分项内容，此为概念图解，请根据您的具体内容酌情修改</a:t>
            </a:r>
            <a:endParaRPr lang="en-US" altLang="zh-CN" sz="1000">
              <a:solidFill>
                <a:prstClr val="black">
                  <a:lumMod val="75000"/>
                  <a:lumOff val="25000"/>
                </a:prstClr>
              </a:solidFill>
              <a:cs typeface="+mn-ea"/>
              <a:sym typeface="+mn-lt"/>
            </a:endParaRPr>
          </a:p>
        </p:txBody>
      </p:sp>
      <p:sp>
        <p:nvSpPr>
          <p:cNvPr id="29" name="TextBox 66"/>
          <p:cNvSpPr>
            <a:spLocks noChangeArrowheads="1"/>
          </p:cNvSpPr>
          <p:nvPr/>
        </p:nvSpPr>
        <p:spPr bwMode="auto">
          <a:xfrm>
            <a:off x="6585198" y="1066716"/>
            <a:ext cx="1176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200" b="1" dirty="0">
                <a:solidFill>
                  <a:srgbClr val="2E97BC"/>
                </a:solidFill>
                <a:cs typeface="+mn-ea"/>
                <a:sym typeface="+mn-lt"/>
              </a:rPr>
              <a:t>添加标题内容</a:t>
            </a:r>
          </a:p>
        </p:txBody>
      </p:sp>
      <p:sp>
        <p:nvSpPr>
          <p:cNvPr id="30" name="TextBox 67"/>
          <p:cNvSpPr>
            <a:spLocks noChangeArrowheads="1"/>
          </p:cNvSpPr>
          <p:nvPr/>
        </p:nvSpPr>
        <p:spPr bwMode="auto">
          <a:xfrm>
            <a:off x="1584574" y="1446294"/>
            <a:ext cx="55319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600" b="1" dirty="0">
                <a:solidFill>
                  <a:prstClr val="white"/>
                </a:solidFill>
                <a:cs typeface="+mn-ea"/>
                <a:sym typeface="+mn-lt"/>
              </a:rPr>
              <a:t>添加标题</a:t>
            </a:r>
          </a:p>
        </p:txBody>
      </p:sp>
      <p:sp>
        <p:nvSpPr>
          <p:cNvPr id="31" name="TextBox 68"/>
          <p:cNvSpPr>
            <a:spLocks noChangeArrowheads="1"/>
          </p:cNvSpPr>
          <p:nvPr/>
        </p:nvSpPr>
        <p:spPr bwMode="auto">
          <a:xfrm>
            <a:off x="5170960" y="1446294"/>
            <a:ext cx="5516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600" b="1" dirty="0">
                <a:solidFill>
                  <a:prstClr val="white"/>
                </a:solidFill>
                <a:cs typeface="+mn-ea"/>
                <a:sym typeface="+mn-lt"/>
              </a:rPr>
              <a:t>添加标题</a:t>
            </a:r>
          </a:p>
        </p:txBody>
      </p:sp>
      <p:sp>
        <p:nvSpPr>
          <p:cNvPr id="32" name="TextBox 70"/>
          <p:cNvSpPr>
            <a:spLocks noChangeArrowheads="1"/>
          </p:cNvSpPr>
          <p:nvPr/>
        </p:nvSpPr>
        <p:spPr bwMode="auto">
          <a:xfrm>
            <a:off x="3439494" y="3473309"/>
            <a:ext cx="55319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600" b="1" dirty="0">
                <a:solidFill>
                  <a:prstClr val="white"/>
                </a:solidFill>
                <a:cs typeface="+mn-ea"/>
                <a:sym typeface="+mn-lt"/>
              </a:rPr>
              <a:t>添加标题</a:t>
            </a:r>
          </a:p>
        </p:txBody>
      </p:sp>
      <p:sp>
        <p:nvSpPr>
          <p:cNvPr id="33" name="TextBox 72"/>
          <p:cNvSpPr>
            <a:spLocks noChangeArrowheads="1"/>
          </p:cNvSpPr>
          <p:nvPr/>
        </p:nvSpPr>
        <p:spPr bwMode="auto">
          <a:xfrm>
            <a:off x="6961808" y="3473309"/>
            <a:ext cx="55319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98525">
              <a:defRPr/>
            </a:pPr>
            <a:r>
              <a:rPr lang="zh-CN" altLang="en-US" sz="1600" b="1" dirty="0">
                <a:solidFill>
                  <a:prstClr val="white"/>
                </a:solidFill>
                <a:cs typeface="+mn-ea"/>
                <a:sym typeface="+mn-lt"/>
              </a:rPr>
              <a:t>添加标题</a:t>
            </a:r>
          </a:p>
        </p:txBody>
      </p:sp>
      <p:sp>
        <p:nvSpPr>
          <p:cNvPr id="36" name="矩形 35"/>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4504"/>
    </mc:Choice>
    <mc:Fallback xmlns="">
      <p:transition spd="slow" advTm="4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00" fill="hold"/>
                                        <p:tgtEl>
                                          <p:spTgt spid="17"/>
                                        </p:tgtEl>
                                        <p:attrNameLst>
                                          <p:attrName>ppt_w</p:attrName>
                                        </p:attrNameLst>
                                      </p:cBhvr>
                                      <p:tavLst>
                                        <p:tav tm="0">
                                          <p:val>
                                            <p:fltVal val="0"/>
                                          </p:val>
                                        </p:tav>
                                        <p:tav tm="100000">
                                          <p:val>
                                            <p:strVal val="#ppt_w"/>
                                          </p:val>
                                        </p:tav>
                                      </p:tavLst>
                                    </p:anim>
                                    <p:anim calcmode="lin" valueType="num">
                                      <p:cBhvr>
                                        <p:cTn id="8" dur="300" fill="hold"/>
                                        <p:tgtEl>
                                          <p:spTgt spid="17"/>
                                        </p:tgtEl>
                                        <p:attrNameLst>
                                          <p:attrName>ppt_h</p:attrName>
                                        </p:attrNameLst>
                                      </p:cBhvr>
                                      <p:tavLst>
                                        <p:tav tm="0">
                                          <p:val>
                                            <p:fltVal val="0"/>
                                          </p:val>
                                        </p:tav>
                                        <p:tav tm="100000">
                                          <p:val>
                                            <p:strVal val="#ppt_h"/>
                                          </p:val>
                                        </p:tav>
                                      </p:tavLst>
                                    </p:anim>
                                    <p:animEffect>
                                      <p:cBhvr>
                                        <p:cTn id="9" dur="300"/>
                                        <p:tgtEl>
                                          <p:spTgt spid="17"/>
                                        </p:tgtEl>
                                      </p:cBhvr>
                                    </p:animEffect>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ppt_w</p:attrName>
                                        </p:attrNameLst>
                                      </p:cBhvr>
                                      <p:tavLst>
                                        <p:tav tm="0">
                                          <p:val>
                                            <p:fltVal val="0"/>
                                          </p:val>
                                        </p:tav>
                                        <p:tav tm="100000">
                                          <p:val>
                                            <p:strVal val="#ppt_w"/>
                                          </p:val>
                                        </p:tav>
                                      </p:tavLst>
                                    </p:anim>
                                    <p:anim calcmode="lin" valueType="num">
                                      <p:cBhvr>
                                        <p:cTn id="13" dur="300" fill="hold"/>
                                        <p:tgtEl>
                                          <p:spTgt spid="2"/>
                                        </p:tgtEl>
                                        <p:attrNameLst>
                                          <p:attrName>ppt_h</p:attrName>
                                        </p:attrNameLst>
                                      </p:cBhvr>
                                      <p:tavLst>
                                        <p:tav tm="0">
                                          <p:val>
                                            <p:fltVal val="0"/>
                                          </p:val>
                                        </p:tav>
                                        <p:tav tm="100000">
                                          <p:val>
                                            <p:strVal val="#ppt_h"/>
                                          </p:val>
                                        </p:tav>
                                      </p:tavLst>
                                    </p:anim>
                                    <p:animEffect>
                                      <p:cBhvr>
                                        <p:cTn id="14" dur="300"/>
                                        <p:tgtEl>
                                          <p:spTgt spid="2"/>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p:cBhvr>
                                        <p:cTn id="18" dur="600"/>
                                        <p:tgtEl>
                                          <p:spTgt spid="16"/>
                                        </p:tgtEl>
                                      </p:cBhvr>
                                    </p:animEffect>
                                    <p:anim calcmode="lin" valueType="num">
                                      <p:cBhvr>
                                        <p:cTn id="19" dur="600" fill="hold"/>
                                        <p:tgtEl>
                                          <p:spTgt spid="16"/>
                                        </p:tgtEl>
                                        <p:attrNameLst>
                                          <p:attrName>ppt_x</p:attrName>
                                        </p:attrNameLst>
                                      </p:cBhvr>
                                      <p:tavLst>
                                        <p:tav tm="0">
                                          <p:val>
                                            <p:strVal val="#ppt_x"/>
                                          </p:val>
                                        </p:tav>
                                        <p:tav tm="100000">
                                          <p:val>
                                            <p:strVal val="#ppt_x"/>
                                          </p:val>
                                        </p:tav>
                                      </p:tavLst>
                                    </p:anim>
                                    <p:anim calcmode="lin" valueType="num">
                                      <p:cBhvr>
                                        <p:cTn id="20" dur="60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p:cBhvr>
                                        <p:cTn id="23" dur="600"/>
                                        <p:tgtEl>
                                          <p:spTgt spid="15"/>
                                        </p:tgtEl>
                                      </p:cBhvr>
                                    </p:animEffect>
                                    <p:anim calcmode="lin" valueType="num">
                                      <p:cBhvr>
                                        <p:cTn id="24" dur="600" fill="hold"/>
                                        <p:tgtEl>
                                          <p:spTgt spid="15"/>
                                        </p:tgtEl>
                                        <p:attrNameLst>
                                          <p:attrName>ppt_x</p:attrName>
                                        </p:attrNameLst>
                                      </p:cBhvr>
                                      <p:tavLst>
                                        <p:tav tm="0">
                                          <p:val>
                                            <p:strVal val="#ppt_x"/>
                                          </p:val>
                                        </p:tav>
                                        <p:tav tm="100000">
                                          <p:val>
                                            <p:strVal val="#ppt_x"/>
                                          </p:val>
                                        </p:tav>
                                      </p:tavLst>
                                    </p:anim>
                                    <p:anim calcmode="lin" valueType="num">
                                      <p:cBhvr>
                                        <p:cTn id="25" dur="600" fill="hold"/>
                                        <p:tgtEl>
                                          <p:spTgt spid="15"/>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p:cBhvr>
                                        <p:cTn id="28" dur="600"/>
                                        <p:tgtEl>
                                          <p:spTgt spid="5"/>
                                        </p:tgtEl>
                                      </p:cBhvr>
                                    </p:animEffect>
                                    <p:anim calcmode="lin" valueType="num">
                                      <p:cBhvr>
                                        <p:cTn id="29" dur="600" fill="hold"/>
                                        <p:tgtEl>
                                          <p:spTgt spid="5"/>
                                        </p:tgtEl>
                                        <p:attrNameLst>
                                          <p:attrName>ppt_x</p:attrName>
                                        </p:attrNameLst>
                                      </p:cBhvr>
                                      <p:tavLst>
                                        <p:tav tm="0">
                                          <p:val>
                                            <p:strVal val="#ppt_x"/>
                                          </p:val>
                                        </p:tav>
                                        <p:tav tm="100000">
                                          <p:val>
                                            <p:strVal val="#ppt_x"/>
                                          </p:val>
                                        </p:tav>
                                      </p:tavLst>
                                    </p:anim>
                                    <p:anim calcmode="lin" valueType="num">
                                      <p:cBhvr>
                                        <p:cTn id="30" dur="600" fill="hold"/>
                                        <p:tgtEl>
                                          <p:spTgt spid="5"/>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p:cBhvr>
                                        <p:cTn id="33" dur="600"/>
                                        <p:tgtEl>
                                          <p:spTgt spid="30"/>
                                        </p:tgtEl>
                                      </p:cBhvr>
                                    </p:animEffect>
                                    <p:anim calcmode="lin" valueType="num">
                                      <p:cBhvr>
                                        <p:cTn id="34" dur="600" fill="hold"/>
                                        <p:tgtEl>
                                          <p:spTgt spid="30"/>
                                        </p:tgtEl>
                                        <p:attrNameLst>
                                          <p:attrName>ppt_x</p:attrName>
                                        </p:attrNameLst>
                                      </p:cBhvr>
                                      <p:tavLst>
                                        <p:tav tm="0">
                                          <p:val>
                                            <p:strVal val="#ppt_x"/>
                                          </p:val>
                                        </p:tav>
                                        <p:tav tm="100000">
                                          <p:val>
                                            <p:strVal val="#ppt_x"/>
                                          </p:val>
                                        </p:tav>
                                      </p:tavLst>
                                    </p:anim>
                                    <p:anim calcmode="lin" valueType="num">
                                      <p:cBhvr>
                                        <p:cTn id="35" dur="600" fill="hold"/>
                                        <p:tgtEl>
                                          <p:spTgt spid="30"/>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300" fill="hold"/>
                                        <p:tgtEl>
                                          <p:spTgt spid="18"/>
                                        </p:tgtEl>
                                        <p:attrNameLst>
                                          <p:attrName>ppt_w</p:attrName>
                                        </p:attrNameLst>
                                      </p:cBhvr>
                                      <p:tavLst>
                                        <p:tav tm="0">
                                          <p:val>
                                            <p:fltVal val="0"/>
                                          </p:val>
                                        </p:tav>
                                        <p:tav tm="100000">
                                          <p:val>
                                            <p:strVal val="#ppt_w"/>
                                          </p:val>
                                        </p:tav>
                                      </p:tavLst>
                                    </p:anim>
                                    <p:anim calcmode="lin" valueType="num">
                                      <p:cBhvr>
                                        <p:cTn id="40" dur="300" fill="hold"/>
                                        <p:tgtEl>
                                          <p:spTgt spid="18"/>
                                        </p:tgtEl>
                                        <p:attrNameLst>
                                          <p:attrName>ppt_h</p:attrName>
                                        </p:attrNameLst>
                                      </p:cBhvr>
                                      <p:tavLst>
                                        <p:tav tm="0">
                                          <p:val>
                                            <p:fltVal val="0"/>
                                          </p:val>
                                        </p:tav>
                                        <p:tav tm="100000">
                                          <p:val>
                                            <p:strVal val="#ppt_h"/>
                                          </p:val>
                                        </p:tav>
                                      </p:tavLst>
                                    </p:anim>
                                    <p:animEffect>
                                      <p:cBhvr>
                                        <p:cTn id="41" dur="3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300" fill="hold"/>
                                        <p:tgtEl>
                                          <p:spTgt spid="6"/>
                                        </p:tgtEl>
                                        <p:attrNameLst>
                                          <p:attrName>ppt_w</p:attrName>
                                        </p:attrNameLst>
                                      </p:cBhvr>
                                      <p:tavLst>
                                        <p:tav tm="0">
                                          <p:val>
                                            <p:fltVal val="0"/>
                                          </p:val>
                                        </p:tav>
                                        <p:tav tm="100000">
                                          <p:val>
                                            <p:strVal val="#ppt_w"/>
                                          </p:val>
                                        </p:tav>
                                      </p:tavLst>
                                    </p:anim>
                                    <p:anim calcmode="lin" valueType="num">
                                      <p:cBhvr>
                                        <p:cTn id="45" dur="300" fill="hold"/>
                                        <p:tgtEl>
                                          <p:spTgt spid="6"/>
                                        </p:tgtEl>
                                        <p:attrNameLst>
                                          <p:attrName>ppt_h</p:attrName>
                                        </p:attrNameLst>
                                      </p:cBhvr>
                                      <p:tavLst>
                                        <p:tav tm="0">
                                          <p:val>
                                            <p:fltVal val="0"/>
                                          </p:val>
                                        </p:tav>
                                        <p:tav tm="100000">
                                          <p:val>
                                            <p:strVal val="#ppt_h"/>
                                          </p:val>
                                        </p:tav>
                                      </p:tavLst>
                                    </p:anim>
                                    <p:animEffect>
                                      <p:cBhvr>
                                        <p:cTn id="46" dur="300"/>
                                        <p:tgtEl>
                                          <p:spTgt spid="6"/>
                                        </p:tgtEl>
                                      </p:cBhvr>
                                    </p:animEffect>
                                  </p:childTnLst>
                                </p:cTn>
                              </p:par>
                            </p:childTnLst>
                          </p:cTn>
                        </p:par>
                        <p:par>
                          <p:cTn id="47" fill="hold">
                            <p:stCondLst>
                              <p:cond delay="2000"/>
                            </p:stCondLst>
                            <p:childTnLst>
                              <p:par>
                                <p:cTn id="48" presetID="47" presetClass="entr" presetSubtype="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p:cBhvr>
                                        <p:cTn id="50" dur="600"/>
                                        <p:tgtEl>
                                          <p:spTgt spid="25"/>
                                        </p:tgtEl>
                                      </p:cBhvr>
                                    </p:animEffect>
                                    <p:anim calcmode="lin" valueType="num">
                                      <p:cBhvr>
                                        <p:cTn id="51" dur="600" fill="hold"/>
                                        <p:tgtEl>
                                          <p:spTgt spid="25"/>
                                        </p:tgtEl>
                                        <p:attrNameLst>
                                          <p:attrName>ppt_x</p:attrName>
                                        </p:attrNameLst>
                                      </p:cBhvr>
                                      <p:tavLst>
                                        <p:tav tm="0">
                                          <p:val>
                                            <p:strVal val="#ppt_x"/>
                                          </p:val>
                                        </p:tav>
                                        <p:tav tm="100000">
                                          <p:val>
                                            <p:strVal val="#ppt_x"/>
                                          </p:val>
                                        </p:tav>
                                      </p:tavLst>
                                    </p:anim>
                                    <p:anim calcmode="lin" valueType="num">
                                      <p:cBhvr>
                                        <p:cTn id="52" dur="600" fill="hold"/>
                                        <p:tgtEl>
                                          <p:spTgt spid="25"/>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p:cBhvr>
                                        <p:cTn id="55" dur="600"/>
                                        <p:tgtEl>
                                          <p:spTgt spid="24"/>
                                        </p:tgtEl>
                                      </p:cBhvr>
                                    </p:animEffect>
                                    <p:anim calcmode="lin" valueType="num">
                                      <p:cBhvr>
                                        <p:cTn id="56" dur="600" fill="hold"/>
                                        <p:tgtEl>
                                          <p:spTgt spid="24"/>
                                        </p:tgtEl>
                                        <p:attrNameLst>
                                          <p:attrName>ppt_x</p:attrName>
                                        </p:attrNameLst>
                                      </p:cBhvr>
                                      <p:tavLst>
                                        <p:tav tm="0">
                                          <p:val>
                                            <p:strVal val="#ppt_x"/>
                                          </p:val>
                                        </p:tav>
                                        <p:tav tm="100000">
                                          <p:val>
                                            <p:strVal val="#ppt_x"/>
                                          </p:val>
                                        </p:tav>
                                      </p:tavLst>
                                    </p:anim>
                                    <p:anim calcmode="lin" valueType="num">
                                      <p:cBhvr>
                                        <p:cTn id="57" dur="600" fill="hold"/>
                                        <p:tgtEl>
                                          <p:spTgt spid="2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p:cBhvr>
                                        <p:cTn id="60" dur="600"/>
                                        <p:tgtEl>
                                          <p:spTgt spid="9"/>
                                        </p:tgtEl>
                                      </p:cBhvr>
                                    </p:animEffect>
                                    <p:anim calcmode="lin" valueType="num">
                                      <p:cBhvr>
                                        <p:cTn id="61" dur="600" fill="hold"/>
                                        <p:tgtEl>
                                          <p:spTgt spid="9"/>
                                        </p:tgtEl>
                                        <p:attrNameLst>
                                          <p:attrName>ppt_x</p:attrName>
                                        </p:attrNameLst>
                                      </p:cBhvr>
                                      <p:tavLst>
                                        <p:tav tm="0">
                                          <p:val>
                                            <p:strVal val="#ppt_x"/>
                                          </p:val>
                                        </p:tav>
                                        <p:tav tm="100000">
                                          <p:val>
                                            <p:strVal val="#ppt_x"/>
                                          </p:val>
                                        </p:tav>
                                      </p:tavLst>
                                    </p:anim>
                                    <p:anim calcmode="lin" valueType="num">
                                      <p:cBhvr>
                                        <p:cTn id="62" dur="600" fill="hold"/>
                                        <p:tgtEl>
                                          <p:spTgt spid="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p:cBhvr>
                                        <p:cTn id="65" dur="600"/>
                                        <p:tgtEl>
                                          <p:spTgt spid="32"/>
                                        </p:tgtEl>
                                      </p:cBhvr>
                                    </p:animEffect>
                                    <p:anim calcmode="lin" valueType="num">
                                      <p:cBhvr>
                                        <p:cTn id="66" dur="600" fill="hold"/>
                                        <p:tgtEl>
                                          <p:spTgt spid="32"/>
                                        </p:tgtEl>
                                        <p:attrNameLst>
                                          <p:attrName>ppt_x</p:attrName>
                                        </p:attrNameLst>
                                      </p:cBhvr>
                                      <p:tavLst>
                                        <p:tav tm="0">
                                          <p:val>
                                            <p:strVal val="#ppt_x"/>
                                          </p:val>
                                        </p:tav>
                                        <p:tav tm="100000">
                                          <p:val>
                                            <p:strVal val="#ppt_x"/>
                                          </p:val>
                                        </p:tav>
                                      </p:tavLst>
                                    </p:anim>
                                    <p:anim calcmode="lin" valueType="num">
                                      <p:cBhvr>
                                        <p:cTn id="67" dur="600" fill="hold"/>
                                        <p:tgtEl>
                                          <p:spTgt spid="32"/>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300" fill="hold"/>
                                        <p:tgtEl>
                                          <p:spTgt spid="19"/>
                                        </p:tgtEl>
                                        <p:attrNameLst>
                                          <p:attrName>ppt_w</p:attrName>
                                        </p:attrNameLst>
                                      </p:cBhvr>
                                      <p:tavLst>
                                        <p:tav tm="0">
                                          <p:val>
                                            <p:fltVal val="0"/>
                                          </p:val>
                                        </p:tav>
                                        <p:tav tm="100000">
                                          <p:val>
                                            <p:strVal val="#ppt_w"/>
                                          </p:val>
                                        </p:tav>
                                      </p:tavLst>
                                    </p:anim>
                                    <p:anim calcmode="lin" valueType="num">
                                      <p:cBhvr>
                                        <p:cTn id="72" dur="300" fill="hold"/>
                                        <p:tgtEl>
                                          <p:spTgt spid="19"/>
                                        </p:tgtEl>
                                        <p:attrNameLst>
                                          <p:attrName>ppt_h</p:attrName>
                                        </p:attrNameLst>
                                      </p:cBhvr>
                                      <p:tavLst>
                                        <p:tav tm="0">
                                          <p:val>
                                            <p:fltVal val="0"/>
                                          </p:val>
                                        </p:tav>
                                        <p:tav tm="100000">
                                          <p:val>
                                            <p:strVal val="#ppt_h"/>
                                          </p:val>
                                        </p:tav>
                                      </p:tavLst>
                                    </p:anim>
                                    <p:animEffect>
                                      <p:cBhvr>
                                        <p:cTn id="73" dur="300"/>
                                        <p:tgtEl>
                                          <p:spTgt spid="19"/>
                                        </p:tgtEl>
                                      </p:cBhvr>
                                    </p:animEffect>
                                  </p:childTnLst>
                                </p:cTn>
                              </p:par>
                              <p:par>
                                <p:cTn id="74" presetID="10" presetClass="entr" presetSubtype="0" fill="hold" nodeType="with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p:cTn id="76" dur="300" fill="hold"/>
                                        <p:tgtEl>
                                          <p:spTgt spid="10"/>
                                        </p:tgtEl>
                                        <p:attrNameLst>
                                          <p:attrName>ppt_w</p:attrName>
                                        </p:attrNameLst>
                                      </p:cBhvr>
                                      <p:tavLst>
                                        <p:tav tm="0">
                                          <p:val>
                                            <p:fltVal val="0"/>
                                          </p:val>
                                        </p:tav>
                                        <p:tav tm="100000">
                                          <p:val>
                                            <p:strVal val="#ppt_w"/>
                                          </p:val>
                                        </p:tav>
                                      </p:tavLst>
                                    </p:anim>
                                    <p:anim calcmode="lin" valueType="num">
                                      <p:cBhvr>
                                        <p:cTn id="77" dur="300" fill="hold"/>
                                        <p:tgtEl>
                                          <p:spTgt spid="10"/>
                                        </p:tgtEl>
                                        <p:attrNameLst>
                                          <p:attrName>ppt_h</p:attrName>
                                        </p:attrNameLst>
                                      </p:cBhvr>
                                      <p:tavLst>
                                        <p:tav tm="0">
                                          <p:val>
                                            <p:fltVal val="0"/>
                                          </p:val>
                                        </p:tav>
                                        <p:tav tm="100000">
                                          <p:val>
                                            <p:strVal val="#ppt_h"/>
                                          </p:val>
                                        </p:tav>
                                      </p:tavLst>
                                    </p:anim>
                                    <p:animEffect>
                                      <p:cBhvr>
                                        <p:cTn id="78" dur="300"/>
                                        <p:tgtEl>
                                          <p:spTgt spid="10"/>
                                        </p:tgtEl>
                                      </p:cBhvr>
                                    </p:animEffect>
                                  </p:childTnLst>
                                </p:cTn>
                              </p:par>
                            </p:childTnLst>
                          </p:cTn>
                        </p:par>
                        <p:par>
                          <p:cTn id="79" fill="hold">
                            <p:stCondLst>
                              <p:cond delay="3500"/>
                            </p:stCondLst>
                            <p:childTnLst>
                              <p:par>
                                <p:cTn id="80" presetID="42" presetClass="entr" presetSubtype="0"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Effect>
                                      <p:cBhvr>
                                        <p:cTn id="82" dur="600"/>
                                        <p:tgtEl>
                                          <p:spTgt spid="27"/>
                                        </p:tgtEl>
                                      </p:cBhvr>
                                    </p:animEffect>
                                    <p:anim calcmode="lin" valueType="num">
                                      <p:cBhvr>
                                        <p:cTn id="83" dur="600" fill="hold"/>
                                        <p:tgtEl>
                                          <p:spTgt spid="27"/>
                                        </p:tgtEl>
                                        <p:attrNameLst>
                                          <p:attrName>ppt_x</p:attrName>
                                        </p:attrNameLst>
                                      </p:cBhvr>
                                      <p:tavLst>
                                        <p:tav tm="0">
                                          <p:val>
                                            <p:strVal val="#ppt_x"/>
                                          </p:val>
                                        </p:tav>
                                        <p:tav tm="100000">
                                          <p:val>
                                            <p:strVal val="#ppt_x"/>
                                          </p:val>
                                        </p:tav>
                                      </p:tavLst>
                                    </p:anim>
                                    <p:anim calcmode="lin" valueType="num">
                                      <p:cBhvr>
                                        <p:cTn id="84" dur="600" fill="hold"/>
                                        <p:tgtEl>
                                          <p:spTgt spid="2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p:cBhvr>
                                        <p:cTn id="87" dur="600"/>
                                        <p:tgtEl>
                                          <p:spTgt spid="26"/>
                                        </p:tgtEl>
                                      </p:cBhvr>
                                    </p:animEffect>
                                    <p:anim calcmode="lin" valueType="num">
                                      <p:cBhvr>
                                        <p:cTn id="88" dur="600" fill="hold"/>
                                        <p:tgtEl>
                                          <p:spTgt spid="26"/>
                                        </p:tgtEl>
                                        <p:attrNameLst>
                                          <p:attrName>ppt_x</p:attrName>
                                        </p:attrNameLst>
                                      </p:cBhvr>
                                      <p:tavLst>
                                        <p:tav tm="0">
                                          <p:val>
                                            <p:strVal val="#ppt_x"/>
                                          </p:val>
                                        </p:tav>
                                        <p:tav tm="100000">
                                          <p:val>
                                            <p:strVal val="#ppt_x"/>
                                          </p:val>
                                        </p:tav>
                                      </p:tavLst>
                                    </p:anim>
                                    <p:anim calcmode="lin" valueType="num">
                                      <p:cBhvr>
                                        <p:cTn id="89" dur="600" fill="hold"/>
                                        <p:tgtEl>
                                          <p:spTgt spid="26"/>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p:cBhvr>
                                        <p:cTn id="92" dur="600"/>
                                        <p:tgtEl>
                                          <p:spTgt spid="13"/>
                                        </p:tgtEl>
                                      </p:cBhvr>
                                    </p:animEffect>
                                    <p:anim calcmode="lin" valueType="num">
                                      <p:cBhvr>
                                        <p:cTn id="93" dur="600" fill="hold"/>
                                        <p:tgtEl>
                                          <p:spTgt spid="13"/>
                                        </p:tgtEl>
                                        <p:attrNameLst>
                                          <p:attrName>ppt_x</p:attrName>
                                        </p:attrNameLst>
                                      </p:cBhvr>
                                      <p:tavLst>
                                        <p:tav tm="0">
                                          <p:val>
                                            <p:strVal val="#ppt_x"/>
                                          </p:val>
                                        </p:tav>
                                        <p:tav tm="100000">
                                          <p:val>
                                            <p:strVal val="#ppt_x"/>
                                          </p:val>
                                        </p:tav>
                                      </p:tavLst>
                                    </p:anim>
                                    <p:anim calcmode="lin" valueType="num">
                                      <p:cBhvr>
                                        <p:cTn id="94" dur="600" fill="hold"/>
                                        <p:tgtEl>
                                          <p:spTgt spid="13"/>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p:cBhvr>
                                        <p:cTn id="97" dur="600"/>
                                        <p:tgtEl>
                                          <p:spTgt spid="31"/>
                                        </p:tgtEl>
                                      </p:cBhvr>
                                    </p:animEffect>
                                    <p:anim calcmode="lin" valueType="num">
                                      <p:cBhvr>
                                        <p:cTn id="98" dur="600" fill="hold"/>
                                        <p:tgtEl>
                                          <p:spTgt spid="31"/>
                                        </p:tgtEl>
                                        <p:attrNameLst>
                                          <p:attrName>ppt_x</p:attrName>
                                        </p:attrNameLst>
                                      </p:cBhvr>
                                      <p:tavLst>
                                        <p:tav tm="0">
                                          <p:val>
                                            <p:strVal val="#ppt_x"/>
                                          </p:val>
                                        </p:tav>
                                        <p:tav tm="100000">
                                          <p:val>
                                            <p:strVal val="#ppt_x"/>
                                          </p:val>
                                        </p:tav>
                                      </p:tavLst>
                                    </p:anim>
                                    <p:anim calcmode="lin" valueType="num">
                                      <p:cBhvr>
                                        <p:cTn id="99" dur="600" fill="hold"/>
                                        <p:tgtEl>
                                          <p:spTgt spid="31"/>
                                        </p:tgtEl>
                                        <p:attrNameLst>
                                          <p:attrName>ppt_y</p:attrName>
                                        </p:attrNameLst>
                                      </p:cBhvr>
                                      <p:tavLst>
                                        <p:tav tm="0">
                                          <p:val>
                                            <p:strVal val="#ppt_y-.1"/>
                                          </p:val>
                                        </p:tav>
                                        <p:tav tm="100000">
                                          <p:val>
                                            <p:strVal val="#ppt_y"/>
                                          </p:val>
                                        </p:tav>
                                      </p:tavLst>
                                    </p:anim>
                                  </p:childTnLst>
                                </p:cTn>
                              </p:par>
                            </p:childTnLst>
                          </p:cTn>
                        </p:par>
                        <p:par>
                          <p:cTn id="100" fill="hold">
                            <p:stCondLst>
                              <p:cond delay="4500"/>
                            </p:stCondLst>
                            <p:childTnLst>
                              <p:par>
                                <p:cTn id="101" presetID="10" presetClass="entr" presetSubtype="0"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300" fill="hold"/>
                                        <p:tgtEl>
                                          <p:spTgt spid="23"/>
                                        </p:tgtEl>
                                        <p:attrNameLst>
                                          <p:attrName>ppt_w</p:attrName>
                                        </p:attrNameLst>
                                      </p:cBhvr>
                                      <p:tavLst>
                                        <p:tav tm="0">
                                          <p:val>
                                            <p:fltVal val="0"/>
                                          </p:val>
                                        </p:tav>
                                        <p:tav tm="100000">
                                          <p:val>
                                            <p:strVal val="#ppt_w"/>
                                          </p:val>
                                        </p:tav>
                                      </p:tavLst>
                                    </p:anim>
                                    <p:anim calcmode="lin" valueType="num">
                                      <p:cBhvr>
                                        <p:cTn id="104" dur="300" fill="hold"/>
                                        <p:tgtEl>
                                          <p:spTgt spid="23"/>
                                        </p:tgtEl>
                                        <p:attrNameLst>
                                          <p:attrName>ppt_h</p:attrName>
                                        </p:attrNameLst>
                                      </p:cBhvr>
                                      <p:tavLst>
                                        <p:tav tm="0">
                                          <p:val>
                                            <p:fltVal val="0"/>
                                          </p:val>
                                        </p:tav>
                                        <p:tav tm="100000">
                                          <p:val>
                                            <p:strVal val="#ppt_h"/>
                                          </p:val>
                                        </p:tav>
                                      </p:tavLst>
                                    </p:anim>
                                    <p:animEffect>
                                      <p:cBhvr>
                                        <p:cTn id="105" dur="300"/>
                                        <p:tgtEl>
                                          <p:spTgt spid="23"/>
                                        </p:tgtEl>
                                      </p:cBhvr>
                                    </p:animEffect>
                                  </p:childTnLst>
                                </p:cTn>
                              </p:par>
                              <p:par>
                                <p:cTn id="106" presetID="10" presetClass="entr" presetSubtype="0" fill="hold" nodeType="withEffect">
                                  <p:stCondLst>
                                    <p:cond delay="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300" fill="hold"/>
                                        <p:tgtEl>
                                          <p:spTgt spid="20"/>
                                        </p:tgtEl>
                                        <p:attrNameLst>
                                          <p:attrName>ppt_w</p:attrName>
                                        </p:attrNameLst>
                                      </p:cBhvr>
                                      <p:tavLst>
                                        <p:tav tm="0">
                                          <p:val>
                                            <p:fltVal val="0"/>
                                          </p:val>
                                        </p:tav>
                                        <p:tav tm="100000">
                                          <p:val>
                                            <p:strVal val="#ppt_w"/>
                                          </p:val>
                                        </p:tav>
                                      </p:tavLst>
                                    </p:anim>
                                    <p:anim calcmode="lin" valueType="num">
                                      <p:cBhvr>
                                        <p:cTn id="109" dur="300" fill="hold"/>
                                        <p:tgtEl>
                                          <p:spTgt spid="20"/>
                                        </p:tgtEl>
                                        <p:attrNameLst>
                                          <p:attrName>ppt_h</p:attrName>
                                        </p:attrNameLst>
                                      </p:cBhvr>
                                      <p:tavLst>
                                        <p:tav tm="0">
                                          <p:val>
                                            <p:fltVal val="0"/>
                                          </p:val>
                                        </p:tav>
                                        <p:tav tm="100000">
                                          <p:val>
                                            <p:strVal val="#ppt_h"/>
                                          </p:val>
                                        </p:tav>
                                      </p:tavLst>
                                    </p:anim>
                                    <p:animEffect>
                                      <p:cBhvr>
                                        <p:cTn id="110" dur="300"/>
                                        <p:tgtEl>
                                          <p:spTgt spid="20"/>
                                        </p:tgtEl>
                                      </p:cBhvr>
                                    </p:animEffect>
                                  </p:childTnLst>
                                </p:cTn>
                              </p:par>
                            </p:childTnLst>
                          </p:cTn>
                        </p:par>
                        <p:par>
                          <p:cTn id="111" fill="hold">
                            <p:stCondLst>
                              <p:cond delay="5000"/>
                            </p:stCondLst>
                            <p:childTnLst>
                              <p:par>
                                <p:cTn id="112" presetID="47" presetClass="entr" presetSubtype="0" fill="hold" grpId="0" nodeType="afterEffect">
                                  <p:stCondLst>
                                    <p:cond delay="0"/>
                                  </p:stCondLst>
                                  <p:childTnLst>
                                    <p:set>
                                      <p:cBhvr>
                                        <p:cTn id="113" dur="1" fill="hold">
                                          <p:stCondLst>
                                            <p:cond delay="0"/>
                                          </p:stCondLst>
                                        </p:cTn>
                                        <p:tgtEl>
                                          <p:spTgt spid="29"/>
                                        </p:tgtEl>
                                        <p:attrNameLst>
                                          <p:attrName>style.visibility</p:attrName>
                                        </p:attrNameLst>
                                      </p:cBhvr>
                                      <p:to>
                                        <p:strVal val="visible"/>
                                      </p:to>
                                    </p:set>
                                    <p:animEffect>
                                      <p:cBhvr>
                                        <p:cTn id="114" dur="600"/>
                                        <p:tgtEl>
                                          <p:spTgt spid="29"/>
                                        </p:tgtEl>
                                      </p:cBhvr>
                                    </p:animEffect>
                                    <p:anim calcmode="lin" valueType="num">
                                      <p:cBhvr>
                                        <p:cTn id="115" dur="600" fill="hold"/>
                                        <p:tgtEl>
                                          <p:spTgt spid="29"/>
                                        </p:tgtEl>
                                        <p:attrNameLst>
                                          <p:attrName>ppt_x</p:attrName>
                                        </p:attrNameLst>
                                      </p:cBhvr>
                                      <p:tavLst>
                                        <p:tav tm="0">
                                          <p:val>
                                            <p:strVal val="#ppt_x"/>
                                          </p:val>
                                        </p:tav>
                                        <p:tav tm="100000">
                                          <p:val>
                                            <p:strVal val="#ppt_x"/>
                                          </p:val>
                                        </p:tav>
                                      </p:tavLst>
                                    </p:anim>
                                    <p:anim calcmode="lin" valueType="num">
                                      <p:cBhvr>
                                        <p:cTn id="116" dur="600" fill="hold"/>
                                        <p:tgtEl>
                                          <p:spTgt spid="29"/>
                                        </p:tgtEl>
                                        <p:attrNameLst>
                                          <p:attrName>ppt_y</p:attrName>
                                        </p:attrNameLst>
                                      </p:cBhvr>
                                      <p:tavLst>
                                        <p:tav tm="0">
                                          <p:val>
                                            <p:strVal val="#ppt_y-.1"/>
                                          </p:val>
                                        </p:tav>
                                        <p:tav tm="100000">
                                          <p:val>
                                            <p:strVal val="#ppt_y"/>
                                          </p:val>
                                        </p:tav>
                                      </p:tavLst>
                                    </p:anim>
                                  </p:childTnLst>
                                </p:cTn>
                              </p:par>
                              <p:par>
                                <p:cTn id="117" presetID="47" presetClass="entr" presetSubtype="0" fill="hold" grpId="0" nodeType="withEffect">
                                  <p:stCondLst>
                                    <p:cond delay="0"/>
                                  </p:stCondLst>
                                  <p:childTnLst>
                                    <p:set>
                                      <p:cBhvr>
                                        <p:cTn id="118" dur="1" fill="hold">
                                          <p:stCondLst>
                                            <p:cond delay="0"/>
                                          </p:stCondLst>
                                        </p:cTn>
                                        <p:tgtEl>
                                          <p:spTgt spid="28"/>
                                        </p:tgtEl>
                                        <p:attrNameLst>
                                          <p:attrName>style.visibility</p:attrName>
                                        </p:attrNameLst>
                                      </p:cBhvr>
                                      <p:to>
                                        <p:strVal val="visible"/>
                                      </p:to>
                                    </p:set>
                                    <p:animEffect>
                                      <p:cBhvr>
                                        <p:cTn id="119" dur="600"/>
                                        <p:tgtEl>
                                          <p:spTgt spid="28"/>
                                        </p:tgtEl>
                                      </p:cBhvr>
                                    </p:animEffect>
                                    <p:anim calcmode="lin" valueType="num">
                                      <p:cBhvr>
                                        <p:cTn id="120" dur="600" fill="hold"/>
                                        <p:tgtEl>
                                          <p:spTgt spid="28"/>
                                        </p:tgtEl>
                                        <p:attrNameLst>
                                          <p:attrName>ppt_x</p:attrName>
                                        </p:attrNameLst>
                                      </p:cBhvr>
                                      <p:tavLst>
                                        <p:tav tm="0">
                                          <p:val>
                                            <p:strVal val="#ppt_x"/>
                                          </p:val>
                                        </p:tav>
                                        <p:tav tm="100000">
                                          <p:val>
                                            <p:strVal val="#ppt_x"/>
                                          </p:val>
                                        </p:tav>
                                      </p:tavLst>
                                    </p:anim>
                                    <p:anim calcmode="lin" valueType="num">
                                      <p:cBhvr>
                                        <p:cTn id="121" dur="600" fill="hold"/>
                                        <p:tgtEl>
                                          <p:spTgt spid="28"/>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14"/>
                                        </p:tgtEl>
                                        <p:attrNameLst>
                                          <p:attrName>style.visibility</p:attrName>
                                        </p:attrNameLst>
                                      </p:cBhvr>
                                      <p:to>
                                        <p:strVal val="visible"/>
                                      </p:to>
                                    </p:set>
                                    <p:animEffect>
                                      <p:cBhvr>
                                        <p:cTn id="124" dur="600"/>
                                        <p:tgtEl>
                                          <p:spTgt spid="14"/>
                                        </p:tgtEl>
                                      </p:cBhvr>
                                    </p:animEffect>
                                    <p:anim calcmode="lin" valueType="num">
                                      <p:cBhvr>
                                        <p:cTn id="125" dur="600" fill="hold"/>
                                        <p:tgtEl>
                                          <p:spTgt spid="14"/>
                                        </p:tgtEl>
                                        <p:attrNameLst>
                                          <p:attrName>ppt_x</p:attrName>
                                        </p:attrNameLst>
                                      </p:cBhvr>
                                      <p:tavLst>
                                        <p:tav tm="0">
                                          <p:val>
                                            <p:strVal val="#ppt_x"/>
                                          </p:val>
                                        </p:tav>
                                        <p:tav tm="100000">
                                          <p:val>
                                            <p:strVal val="#ppt_x"/>
                                          </p:val>
                                        </p:tav>
                                      </p:tavLst>
                                    </p:anim>
                                    <p:anim calcmode="lin" valueType="num">
                                      <p:cBhvr>
                                        <p:cTn id="126" dur="600" fill="hold"/>
                                        <p:tgtEl>
                                          <p:spTgt spid="14"/>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animEffect>
                                      <p:cBhvr>
                                        <p:cTn id="129" dur="600"/>
                                        <p:tgtEl>
                                          <p:spTgt spid="33"/>
                                        </p:tgtEl>
                                      </p:cBhvr>
                                    </p:animEffect>
                                    <p:anim calcmode="lin" valueType="num">
                                      <p:cBhvr>
                                        <p:cTn id="130" dur="600" fill="hold"/>
                                        <p:tgtEl>
                                          <p:spTgt spid="33"/>
                                        </p:tgtEl>
                                        <p:attrNameLst>
                                          <p:attrName>ppt_x</p:attrName>
                                        </p:attrNameLst>
                                      </p:cBhvr>
                                      <p:tavLst>
                                        <p:tav tm="0">
                                          <p:val>
                                            <p:strVal val="#ppt_x"/>
                                          </p:val>
                                        </p:tav>
                                        <p:tav tm="100000">
                                          <p:val>
                                            <p:strVal val="#ppt_x"/>
                                          </p:val>
                                        </p:tav>
                                      </p:tavLst>
                                    </p:anim>
                                    <p:anim calcmode="lin" valueType="num">
                                      <p:cBhvr>
                                        <p:cTn id="131" dur="6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9" grpId="0" bldLvl="0" animBg="1" autoUpdateAnimBg="0"/>
      <p:bldP spid="13" grpId="0" bldLvl="0" animBg="1" autoUpdateAnimBg="0"/>
      <p:bldP spid="14" grpId="0" bldLvl="0" animBg="1" autoUpdateAnimBg="0"/>
      <p:bldP spid="15" grpId="0" bldLvl="0" autoUpdateAnimBg="0"/>
      <p:bldP spid="16" grpId="0" bldLvl="0" autoUpdateAnimBg="0"/>
      <p:bldP spid="17" grpId="0" bldLvl="0" autoUpdateAnimBg="0"/>
      <p:bldP spid="18" grpId="0" bldLvl="0" autoUpdateAnimBg="0"/>
      <p:bldP spid="19" grpId="0" bldLvl="0" autoUpdateAnimBg="0"/>
      <p:bldP spid="23" grpId="0" bldLvl="0" autoUpdateAnimBg="0"/>
      <p:bldP spid="24" grpId="0" bldLvl="0" autoUpdateAnimBg="0"/>
      <p:bldP spid="25" grpId="0" bldLvl="0" autoUpdateAnimBg="0"/>
      <p:bldP spid="26" grpId="0" bldLvl="0" autoUpdateAnimBg="0"/>
      <p:bldP spid="27" grpId="0" bldLvl="0" autoUpdateAnimBg="0"/>
      <p:bldP spid="28" grpId="0" bldLvl="0" autoUpdateAnimBg="0"/>
      <p:bldP spid="29" grpId="0" bldLvl="0" autoUpdateAnimBg="0"/>
      <p:bldP spid="30" grpId="0" bldLvl="0" autoUpdateAnimBg="0"/>
      <p:bldP spid="31" grpId="0" bldLvl="0" autoUpdateAnimBg="0"/>
      <p:bldP spid="32" grpId="0" bldLvl="0" autoUpdateAnimBg="0"/>
      <p:bldP spid="33" grpId="0" bldLvl="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745205" y="-1170787"/>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4872350" y="2564296"/>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 1"/>
          <p:cNvSpPr/>
          <p:nvPr/>
        </p:nvSpPr>
        <p:spPr>
          <a:xfrm>
            <a:off x="885111" y="1223122"/>
            <a:ext cx="7230904" cy="1367598"/>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defTabSz="898525">
              <a:defRPr/>
            </a:pPr>
            <a:endParaRPr lang="zh-CN" altLang="en-US" sz="1800">
              <a:solidFill>
                <a:prstClr val="white"/>
              </a:solidFill>
              <a:cs typeface="+mn-ea"/>
              <a:sym typeface="+mn-lt"/>
            </a:endParaRPr>
          </a:p>
        </p:txBody>
      </p:sp>
      <p:sp>
        <p:nvSpPr>
          <p:cNvPr id="3" name="TextBox 2"/>
          <p:cNvSpPr txBox="1"/>
          <p:nvPr/>
        </p:nvSpPr>
        <p:spPr>
          <a:xfrm>
            <a:off x="1177928" y="1461705"/>
            <a:ext cx="6645270" cy="886397"/>
          </a:xfrm>
          <a:prstGeom prst="rect">
            <a:avLst/>
          </a:prstGeom>
          <a:noFill/>
        </p:spPr>
        <p:txBody>
          <a:bodyPr wrap="square" lIns="0" tIns="0" rIns="0" bIns="0" rtlCol="0">
            <a:spAutoFit/>
          </a:bodyPr>
          <a:lstStyle/>
          <a:p>
            <a:pPr algn="just" defTabSz="898525">
              <a:lnSpc>
                <a:spcPct val="120000"/>
              </a:lnSpc>
              <a:defRPr/>
            </a:pPr>
            <a:r>
              <a:rPr lang="zh-CN" altLang="en-US" sz="1200" dirty="0">
                <a:solidFill>
                  <a:prstClr val="black">
                    <a:lumMod val="75000"/>
                    <a:lumOff val="25000"/>
                  </a:prstClr>
                </a:solidFill>
                <a:cs typeface="+mn-ea"/>
                <a:sym typeface="+mn-lt"/>
              </a:rPr>
              <a:t>写内容</a:t>
            </a:r>
            <a:r>
              <a:rPr lang="en-US" altLang="zh-CN" sz="1200" dirty="0">
                <a:solidFill>
                  <a:prstClr val="black">
                    <a:lumMod val="75000"/>
                    <a:lumOff val="25000"/>
                  </a:prstClr>
                </a:solidFill>
                <a:cs typeface="+mn-ea"/>
                <a:sym typeface="+mn-lt"/>
              </a:rPr>
              <a:t>……</a:t>
            </a:r>
            <a:r>
              <a:rPr lang="zh-CN" altLang="en-US" sz="1200" dirty="0">
                <a:solidFill>
                  <a:prstClr val="black">
                    <a:lumMod val="75000"/>
                    <a:lumOff val="25000"/>
                  </a:prstClr>
                </a:solidFill>
                <a:cs typeface="+mn-ea"/>
                <a:sym typeface="+mn-lt"/>
              </a:rPr>
              <a:t>点击输入本栏的具体文字，简明扼要的说明分项内容，此为概念图解，请根据您的具体内容酌情修改。写内容</a:t>
            </a:r>
            <a:r>
              <a:rPr lang="en-US" altLang="zh-CN" sz="1200" dirty="0">
                <a:solidFill>
                  <a:prstClr val="black">
                    <a:lumMod val="75000"/>
                    <a:lumOff val="25000"/>
                  </a:prstClr>
                </a:solidFill>
                <a:cs typeface="+mn-ea"/>
                <a:sym typeface="+mn-lt"/>
              </a:rPr>
              <a:t>……</a:t>
            </a:r>
            <a:r>
              <a:rPr lang="zh-CN" altLang="en-US" sz="1200" dirty="0">
                <a:solidFill>
                  <a:prstClr val="black">
                    <a:lumMod val="75000"/>
                    <a:lumOff val="25000"/>
                  </a:prstClr>
                </a:solidFill>
                <a:cs typeface="+mn-ea"/>
                <a:sym typeface="+mn-lt"/>
              </a:rPr>
              <a:t>点击输入本栏的具体文字，简明扼要的说明分项内容，此为概念图解，请根据您的具体内容酌情修改。写内容</a:t>
            </a:r>
            <a:r>
              <a:rPr lang="en-US" altLang="zh-CN" sz="1200" dirty="0">
                <a:solidFill>
                  <a:prstClr val="black">
                    <a:lumMod val="75000"/>
                    <a:lumOff val="25000"/>
                  </a:prstClr>
                </a:solidFill>
                <a:cs typeface="+mn-ea"/>
                <a:sym typeface="+mn-lt"/>
              </a:rPr>
              <a:t>……</a:t>
            </a:r>
            <a:r>
              <a:rPr lang="zh-CN" altLang="en-US" sz="1200" dirty="0">
                <a:solidFill>
                  <a:prstClr val="black">
                    <a:lumMod val="75000"/>
                    <a:lumOff val="25000"/>
                  </a:prstClr>
                </a:solidFill>
                <a:cs typeface="+mn-ea"/>
                <a:sym typeface="+mn-lt"/>
              </a:rPr>
              <a:t>点击输入本栏的具体文字，简明扼要的说明分项内容，此为概念图解，请根据您的具体内容酌情修改。</a:t>
            </a:r>
            <a:endParaRPr lang="en-US" altLang="zh-CN" sz="1200" dirty="0">
              <a:solidFill>
                <a:prstClr val="black">
                  <a:lumMod val="75000"/>
                  <a:lumOff val="25000"/>
                </a:prstClr>
              </a:solidFill>
              <a:cs typeface="+mn-ea"/>
              <a:sym typeface="+mn-lt"/>
            </a:endParaRPr>
          </a:p>
        </p:txBody>
      </p:sp>
      <p:sp>
        <p:nvSpPr>
          <p:cNvPr id="4" name="矩形 93"/>
          <p:cNvSpPr/>
          <p:nvPr/>
        </p:nvSpPr>
        <p:spPr>
          <a:xfrm>
            <a:off x="848031" y="1179452"/>
            <a:ext cx="283532" cy="282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defTabSz="898525">
              <a:defRPr/>
            </a:pPr>
            <a:endParaRPr lang="zh-CN" altLang="en-US" sz="1800">
              <a:solidFill>
                <a:prstClr val="white"/>
              </a:solidFill>
              <a:cs typeface="+mn-ea"/>
              <a:sym typeface="+mn-lt"/>
            </a:endParaRPr>
          </a:p>
        </p:txBody>
      </p:sp>
      <p:sp>
        <p:nvSpPr>
          <p:cNvPr id="5" name="矩形 93"/>
          <p:cNvSpPr/>
          <p:nvPr/>
        </p:nvSpPr>
        <p:spPr>
          <a:xfrm rot="10800000">
            <a:off x="7871526" y="2351952"/>
            <a:ext cx="283532" cy="282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defTabSz="898525">
              <a:defRPr/>
            </a:pPr>
            <a:endParaRPr lang="zh-CN" altLang="en-US" sz="1800">
              <a:solidFill>
                <a:prstClr val="white"/>
              </a:solidFill>
              <a:cs typeface="+mn-ea"/>
              <a:sym typeface="+mn-lt"/>
            </a:endParaRPr>
          </a:p>
        </p:txBody>
      </p:sp>
      <p:sp>
        <p:nvSpPr>
          <p:cNvPr id="6" name="Freeform 5"/>
          <p:cNvSpPr/>
          <p:nvPr/>
        </p:nvSpPr>
        <p:spPr bwMode="auto">
          <a:xfrm>
            <a:off x="2958024" y="2943538"/>
            <a:ext cx="1445050" cy="12970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E97BC"/>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89855" tIns="44928" rIns="89855" bIns="44928" numCol="1" anchor="t" anchorCtr="0" compatLnSpc="1"/>
          <a:lstStyle/>
          <a:p>
            <a:pPr defTabSz="898525">
              <a:defRPr/>
            </a:pPr>
            <a:endParaRPr lang="zh-CN" altLang="en-US" sz="1800">
              <a:solidFill>
                <a:prstClr val="white"/>
              </a:solidFill>
              <a:cs typeface="+mn-ea"/>
              <a:sym typeface="+mn-lt"/>
            </a:endParaRPr>
          </a:p>
        </p:txBody>
      </p:sp>
      <p:sp>
        <p:nvSpPr>
          <p:cNvPr id="7" name="TextBox 6"/>
          <p:cNvSpPr txBox="1"/>
          <p:nvPr/>
        </p:nvSpPr>
        <p:spPr>
          <a:xfrm>
            <a:off x="3187343" y="3317977"/>
            <a:ext cx="953895"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898525">
              <a:defRPr/>
            </a:pPr>
            <a:r>
              <a:rPr lang="zh-CN" altLang="en-US" sz="1800" b="1" dirty="0">
                <a:solidFill>
                  <a:prstClr val="white"/>
                </a:solidFill>
                <a:latin typeface="+mn-lt"/>
                <a:ea typeface="+mn-ea"/>
                <a:cs typeface="+mn-ea"/>
                <a:sym typeface="+mn-lt"/>
              </a:rPr>
              <a:t>添加</a:t>
            </a:r>
            <a:endParaRPr lang="en-US" altLang="zh-CN" sz="1800" b="1" dirty="0">
              <a:solidFill>
                <a:prstClr val="white"/>
              </a:solidFill>
              <a:latin typeface="+mn-lt"/>
              <a:ea typeface="+mn-ea"/>
              <a:cs typeface="+mn-ea"/>
              <a:sym typeface="+mn-lt"/>
            </a:endParaRPr>
          </a:p>
          <a:p>
            <a:pPr algn="ctr" defTabSz="898525">
              <a:defRPr/>
            </a:pPr>
            <a:r>
              <a:rPr lang="zh-CN" altLang="en-US" sz="1800" b="1" dirty="0">
                <a:solidFill>
                  <a:prstClr val="white"/>
                </a:solidFill>
                <a:latin typeface="+mn-lt"/>
                <a:ea typeface="+mn-ea"/>
                <a:cs typeface="+mn-ea"/>
                <a:sym typeface="+mn-lt"/>
              </a:rPr>
              <a:t>关键字</a:t>
            </a:r>
          </a:p>
        </p:txBody>
      </p:sp>
      <p:sp>
        <p:nvSpPr>
          <p:cNvPr id="8" name="Freeform 5"/>
          <p:cNvSpPr/>
          <p:nvPr/>
        </p:nvSpPr>
        <p:spPr bwMode="auto">
          <a:xfrm>
            <a:off x="1388879" y="2943538"/>
            <a:ext cx="1445050" cy="12970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E97BC"/>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89855" tIns="44928" rIns="89855" bIns="44928" numCol="1" anchor="t" anchorCtr="0" compatLnSpc="1"/>
          <a:lstStyle/>
          <a:p>
            <a:pPr defTabSz="898525">
              <a:defRPr/>
            </a:pPr>
            <a:endParaRPr lang="zh-CN" altLang="en-US" sz="1800">
              <a:solidFill>
                <a:prstClr val="white"/>
              </a:solidFill>
              <a:cs typeface="+mn-ea"/>
              <a:sym typeface="+mn-lt"/>
            </a:endParaRPr>
          </a:p>
        </p:txBody>
      </p:sp>
      <p:sp>
        <p:nvSpPr>
          <p:cNvPr id="9" name="Freeform 5"/>
          <p:cNvSpPr/>
          <p:nvPr/>
        </p:nvSpPr>
        <p:spPr bwMode="auto">
          <a:xfrm>
            <a:off x="4527169" y="2943538"/>
            <a:ext cx="1445050" cy="12970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E97BC"/>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89855" tIns="44928" rIns="89855" bIns="44928" numCol="1" anchor="t" anchorCtr="0" compatLnSpc="1"/>
          <a:lstStyle/>
          <a:p>
            <a:pPr defTabSz="898525">
              <a:defRPr/>
            </a:pPr>
            <a:endParaRPr lang="zh-CN" altLang="en-US" sz="1800">
              <a:solidFill>
                <a:prstClr val="white"/>
              </a:solidFill>
              <a:cs typeface="+mn-ea"/>
              <a:sym typeface="+mn-lt"/>
            </a:endParaRPr>
          </a:p>
        </p:txBody>
      </p:sp>
      <p:sp>
        <p:nvSpPr>
          <p:cNvPr id="10" name="Freeform 5"/>
          <p:cNvSpPr/>
          <p:nvPr/>
        </p:nvSpPr>
        <p:spPr bwMode="auto">
          <a:xfrm>
            <a:off x="6096314" y="2943538"/>
            <a:ext cx="1445050" cy="129700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E97BC"/>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89855" tIns="44928" rIns="89855" bIns="44928" numCol="1" anchor="t" anchorCtr="0" compatLnSpc="1"/>
          <a:lstStyle/>
          <a:p>
            <a:pPr defTabSz="898525">
              <a:defRPr/>
            </a:pPr>
            <a:endParaRPr lang="zh-CN" altLang="en-US" sz="1800">
              <a:solidFill>
                <a:prstClr val="white"/>
              </a:solidFill>
              <a:cs typeface="+mn-ea"/>
              <a:sym typeface="+mn-lt"/>
            </a:endParaRPr>
          </a:p>
        </p:txBody>
      </p:sp>
      <p:sp>
        <p:nvSpPr>
          <p:cNvPr id="11" name="TextBox 10"/>
          <p:cNvSpPr txBox="1"/>
          <p:nvPr/>
        </p:nvSpPr>
        <p:spPr>
          <a:xfrm>
            <a:off x="1634456" y="3317977"/>
            <a:ext cx="953895"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898525">
              <a:defRPr/>
            </a:pPr>
            <a:r>
              <a:rPr lang="zh-CN" altLang="en-US" sz="1800" b="1" dirty="0">
                <a:solidFill>
                  <a:prstClr val="white"/>
                </a:solidFill>
                <a:latin typeface="+mn-lt"/>
                <a:ea typeface="+mn-ea"/>
                <a:cs typeface="+mn-ea"/>
                <a:sym typeface="+mn-lt"/>
              </a:rPr>
              <a:t>添加</a:t>
            </a:r>
            <a:endParaRPr lang="en-US" altLang="zh-CN" sz="1800" b="1" dirty="0">
              <a:solidFill>
                <a:prstClr val="white"/>
              </a:solidFill>
              <a:latin typeface="+mn-lt"/>
              <a:ea typeface="+mn-ea"/>
              <a:cs typeface="+mn-ea"/>
              <a:sym typeface="+mn-lt"/>
            </a:endParaRPr>
          </a:p>
          <a:p>
            <a:pPr algn="ctr" defTabSz="898525">
              <a:defRPr/>
            </a:pPr>
            <a:r>
              <a:rPr lang="zh-CN" altLang="en-US" sz="1800" b="1" dirty="0">
                <a:solidFill>
                  <a:prstClr val="white"/>
                </a:solidFill>
                <a:latin typeface="+mn-lt"/>
                <a:ea typeface="+mn-ea"/>
                <a:cs typeface="+mn-ea"/>
                <a:sym typeface="+mn-lt"/>
              </a:rPr>
              <a:t>关键字</a:t>
            </a:r>
          </a:p>
        </p:txBody>
      </p:sp>
      <p:sp>
        <p:nvSpPr>
          <p:cNvPr id="12" name="TextBox 11"/>
          <p:cNvSpPr txBox="1"/>
          <p:nvPr/>
        </p:nvSpPr>
        <p:spPr>
          <a:xfrm>
            <a:off x="4772746" y="3317977"/>
            <a:ext cx="953895"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898525">
              <a:defRPr/>
            </a:pPr>
            <a:r>
              <a:rPr lang="zh-CN" altLang="en-US" sz="1800" b="1" dirty="0">
                <a:solidFill>
                  <a:prstClr val="white"/>
                </a:solidFill>
                <a:latin typeface="+mn-lt"/>
                <a:ea typeface="+mn-ea"/>
                <a:cs typeface="+mn-ea"/>
                <a:sym typeface="+mn-lt"/>
              </a:rPr>
              <a:t>添加</a:t>
            </a:r>
            <a:endParaRPr lang="en-US" altLang="zh-CN" sz="1800" b="1" dirty="0">
              <a:solidFill>
                <a:prstClr val="white"/>
              </a:solidFill>
              <a:latin typeface="+mn-lt"/>
              <a:ea typeface="+mn-ea"/>
              <a:cs typeface="+mn-ea"/>
              <a:sym typeface="+mn-lt"/>
            </a:endParaRPr>
          </a:p>
          <a:p>
            <a:pPr algn="ctr" defTabSz="898525">
              <a:defRPr/>
            </a:pPr>
            <a:r>
              <a:rPr lang="zh-CN" altLang="en-US" sz="1800" b="1" dirty="0">
                <a:solidFill>
                  <a:prstClr val="white"/>
                </a:solidFill>
                <a:latin typeface="+mn-lt"/>
                <a:ea typeface="+mn-ea"/>
                <a:cs typeface="+mn-ea"/>
                <a:sym typeface="+mn-lt"/>
              </a:rPr>
              <a:t>关键字</a:t>
            </a:r>
          </a:p>
        </p:txBody>
      </p:sp>
      <p:sp>
        <p:nvSpPr>
          <p:cNvPr id="13" name="TextBox 12"/>
          <p:cNvSpPr txBox="1"/>
          <p:nvPr/>
        </p:nvSpPr>
        <p:spPr>
          <a:xfrm>
            <a:off x="6341891" y="3317977"/>
            <a:ext cx="953895"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898525">
              <a:defRPr/>
            </a:pPr>
            <a:r>
              <a:rPr lang="zh-CN" altLang="en-US" sz="1800" b="1" dirty="0">
                <a:solidFill>
                  <a:prstClr val="white"/>
                </a:solidFill>
                <a:latin typeface="+mn-lt"/>
                <a:ea typeface="+mn-ea"/>
                <a:cs typeface="+mn-ea"/>
                <a:sym typeface="+mn-lt"/>
              </a:rPr>
              <a:t>添加</a:t>
            </a:r>
            <a:endParaRPr lang="en-US" altLang="zh-CN" sz="1800" b="1" dirty="0">
              <a:solidFill>
                <a:prstClr val="white"/>
              </a:solidFill>
              <a:latin typeface="+mn-lt"/>
              <a:ea typeface="+mn-ea"/>
              <a:cs typeface="+mn-ea"/>
              <a:sym typeface="+mn-lt"/>
            </a:endParaRPr>
          </a:p>
          <a:p>
            <a:pPr algn="ctr" defTabSz="898525">
              <a:defRPr/>
            </a:pPr>
            <a:r>
              <a:rPr lang="zh-CN" altLang="en-US" sz="1800" b="1" dirty="0">
                <a:solidFill>
                  <a:prstClr val="white"/>
                </a:solidFill>
                <a:latin typeface="+mn-lt"/>
                <a:ea typeface="+mn-ea"/>
                <a:cs typeface="+mn-ea"/>
                <a:sym typeface="+mn-lt"/>
              </a:rPr>
              <a:t>关键字</a:t>
            </a:r>
          </a:p>
        </p:txBody>
      </p:sp>
      <p:sp>
        <p:nvSpPr>
          <p:cNvPr id="16" name="矩形 15"/>
          <p:cNvSpPr/>
          <p:nvPr/>
        </p:nvSpPr>
        <p:spPr>
          <a:xfrm>
            <a:off x="3599685" y="268163"/>
            <a:ext cx="1620957" cy="307777"/>
          </a:xfrm>
          <a:prstGeom prst="rect">
            <a:avLst/>
          </a:prstGeom>
        </p:spPr>
        <p:txBody>
          <a:bodyPr wrap="none">
            <a:spAutoFit/>
          </a:bodyPr>
          <a:lstStyle/>
          <a:p>
            <a:r>
              <a:rPr lang="zh-CN" altLang="en-US" sz="1400" dirty="0">
                <a:cs typeface="+mn-ea"/>
                <a:sym typeface="+mn-lt"/>
              </a:rPr>
              <a:t>单击添加文字标题</a:t>
            </a:r>
          </a:p>
        </p:txBody>
      </p:sp>
    </p:spTree>
  </p:cSld>
  <p:clrMapOvr>
    <a:masterClrMapping/>
  </p:clrMapOvr>
  <mc:AlternateContent xmlns:mc="http://schemas.openxmlformats.org/markup-compatibility/2006" xmlns:p14="http://schemas.microsoft.com/office/powerpoint/2010/main">
    <mc:Choice Requires="p14">
      <p:transition spd="slow" p14:dur="2000" advTm="4113"/>
    </mc:Choice>
    <mc:Fallback xmlns="">
      <p:transition spd="slow" advTm="4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anim calcmode="lin" valueType="num">
                                      <p:cBhvr>
                                        <p:cTn id="17" dur="500" fill="hold"/>
                                        <p:tgtEl>
                                          <p:spTgt spid="5"/>
                                        </p:tgtEl>
                                        <p:attrNameLst>
                                          <p:attrName>ppt_x</p:attrName>
                                        </p:attrNameLst>
                                      </p:cBhvr>
                                      <p:tavLst>
                                        <p:tav tm="0">
                                          <p:val>
                                            <p:fltVal val="0.5"/>
                                          </p:val>
                                        </p:tav>
                                        <p:tav tm="100000">
                                          <p:val>
                                            <p:strVal val="#ppt_x"/>
                                          </p:val>
                                        </p:tav>
                                      </p:tavLst>
                                    </p:anim>
                                    <p:anim calcmode="lin" valueType="num">
                                      <p:cBhvr>
                                        <p:cTn id="18" dur="500" fill="hold"/>
                                        <p:tgtEl>
                                          <p:spTgt spid="5"/>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500"/>
                                        <p:tgtEl>
                                          <p:spTgt spid="3"/>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6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p:bldP spid="8" grpId="0" animBg="1"/>
      <p:bldP spid="9" grpId="0" animBg="1"/>
      <p:bldP spid="10" grpId="0" animBg="1"/>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61614">
            <a:off x="-1628392" y="-1170789"/>
            <a:ext cx="5977958" cy="3376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00000">
            <a:off x="5016366" y="2820545"/>
            <a:ext cx="5977958" cy="3376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612005" y="428990"/>
            <a:ext cx="184731" cy="584775"/>
          </a:xfrm>
          <a:prstGeom prst="rect">
            <a:avLst/>
          </a:prstGeom>
        </p:spPr>
        <p:txBody>
          <a:bodyPr wrap="none">
            <a:spAutoFit/>
          </a:bodyPr>
          <a:lstStyle/>
          <a:p>
            <a:pPr algn="l" rtl="0"/>
            <a:br>
              <a:rPr lang="en-US" altLang="zh-CN" sz="1600" b="0" i="0" u="none" strike="noStrike" dirty="0">
                <a:solidFill>
                  <a:srgbClr val="666666"/>
                </a:solidFill>
                <a:effectLst/>
                <a:latin typeface="Arial" panose="020B0604020202020204" pitchFamily="34" charset="0"/>
                <a:hlinkClick r:id="rId4"/>
              </a:rPr>
            </a:br>
            <a:endParaRPr lang="en-US" altLang="zh-CN" sz="1600" b="0" i="0" dirty="0">
              <a:solidFill>
                <a:srgbClr val="000000"/>
              </a:solidFill>
              <a:effectLst/>
              <a:latin typeface="Arial" panose="020B0604020202020204" pitchFamily="34" charset="0"/>
            </a:endParaRPr>
          </a:p>
        </p:txBody>
      </p:sp>
      <p:sp>
        <p:nvSpPr>
          <p:cNvPr id="8" name="AutoShape 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348163" y="2366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AutoShape 14"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3778759" y="24481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pic>
        <p:nvPicPr>
          <p:cNvPr id="28" name="图形 2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6736" y="1534365"/>
            <a:ext cx="5505450" cy="962025"/>
          </a:xfrm>
          <a:prstGeom prst="rect">
            <a:avLst/>
          </a:prstGeom>
        </p:spPr>
      </p:pic>
      <p:sp>
        <p:nvSpPr>
          <p:cNvPr id="33" name="AutoShape 22" descr="{\displaystyle Q^{new}(s_{t},a_{t})\leftarrow \underbrace {Q(s_{t},a_{t})} _{\text{old value}}+\underbrace {\alpha } _{\text{learning rate}}\cdot \overbrace {{\bigg (}\underbrace {\underbrace {r_{t}} _{\text{reward}}+\underbrace {\gamma } _{\text{discount factor}}\cdot \underbrace {\max _{a}Q(s_{t+1},a)} _{\text{estimate of optimal future value}}} _{\text{new value (temporal difference target)}}-\underbrace {Q(s_{t},a_{t})} _{\text{old value}}{\bigg )}} ^{\text{temporal difference}}}"/>
          <p:cNvSpPr>
            <a:spLocks noChangeAspect="1" noChangeArrowheads="1"/>
          </p:cNvSpPr>
          <p:nvPr/>
        </p:nvSpPr>
        <p:spPr bwMode="auto">
          <a:xfrm>
            <a:off x="4652963" y="2671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4" name="文本框 33"/>
          <p:cNvSpPr txBox="1"/>
          <p:nvPr/>
        </p:nvSpPr>
        <p:spPr>
          <a:xfrm>
            <a:off x="1612005" y="2694772"/>
            <a:ext cx="5832648" cy="2308324"/>
          </a:xfrm>
          <a:prstGeom prst="rect">
            <a:avLst/>
          </a:prstGeom>
          <a:noFill/>
        </p:spPr>
        <p:txBody>
          <a:bodyPr wrap="square" rtlCol="0">
            <a:spAutoFit/>
          </a:bodyPr>
          <a:lstStyle/>
          <a:p>
            <a:r>
              <a:rPr lang="en-US" altLang="zh-CN" sz="1600" b="1" i="0" dirty="0">
                <a:solidFill>
                  <a:srgbClr val="333333"/>
                </a:solidFill>
                <a:effectLst/>
                <a:latin typeface="Arial" panose="020B0604020202020204" pitchFamily="34" charset="0"/>
              </a:rPr>
              <a:t>Some explanations about the parameters:</a:t>
            </a:r>
          </a:p>
          <a:p>
            <a:endParaRPr lang="en-US" altLang="zh-CN" sz="1600" b="1" i="0" dirty="0">
              <a:solidFill>
                <a:srgbClr val="333333"/>
              </a:solidFill>
              <a:effectLst/>
              <a:latin typeface="Arial" panose="020B0604020202020204" pitchFamily="34" charset="0"/>
            </a:endParaRPr>
          </a:p>
          <a:p>
            <a:r>
              <a:rPr lang="en-US" altLang="zh-CN" sz="1600" b="0" i="0" dirty="0">
                <a:solidFill>
                  <a:srgbClr val="333333"/>
                </a:solidFill>
                <a:effectLst/>
                <a:latin typeface="Arial" panose="020B0604020202020204" pitchFamily="34" charset="0"/>
              </a:rPr>
              <a:t>The learning rate (0~1) or step size determines to what extent newly acquired information overrides old information. </a:t>
            </a:r>
          </a:p>
          <a:p>
            <a:r>
              <a:rPr lang="en-US" altLang="zh-CN" sz="1600" b="0" i="0" dirty="0">
                <a:solidFill>
                  <a:srgbClr val="333333"/>
                </a:solidFill>
                <a:effectLst/>
                <a:latin typeface="Arial" panose="020B0604020202020204" pitchFamily="34" charset="0"/>
              </a:rPr>
              <a:t>The discount factor (</a:t>
            </a:r>
            <a:r>
              <a:rPr lang="en-US" altLang="zh-CN" dirty="0">
                <a:solidFill>
                  <a:srgbClr val="333333"/>
                </a:solidFill>
                <a:latin typeface="Arial" panose="020B0604020202020204" pitchFamily="34" charset="0"/>
              </a:rPr>
              <a:t>0~1</a:t>
            </a:r>
            <a:r>
              <a:rPr lang="en-US" altLang="zh-CN" sz="1600" b="0" i="0" dirty="0">
                <a:solidFill>
                  <a:srgbClr val="333333"/>
                </a:solidFill>
                <a:effectLst/>
                <a:latin typeface="Arial" panose="020B0604020202020204" pitchFamily="34" charset="0"/>
              </a:rPr>
              <a:t>) determines the importance of future rewards.</a:t>
            </a:r>
          </a:p>
          <a:p>
            <a:endParaRPr lang="en-US" altLang="zh-CN" sz="1600" b="0" i="0" dirty="0">
              <a:solidFill>
                <a:srgbClr val="333333"/>
              </a:solidFill>
              <a:effectLst/>
              <a:latin typeface="Arial" panose="020B0604020202020204" pitchFamily="34" charset="0"/>
            </a:endParaRPr>
          </a:p>
          <a:p>
            <a:endParaRPr lang="en-US" altLang="zh-CN" dirty="0"/>
          </a:p>
          <a:p>
            <a:endParaRPr lang="en-US" altLang="zh-CN" dirty="0"/>
          </a:p>
        </p:txBody>
      </p:sp>
      <p:sp>
        <p:nvSpPr>
          <p:cNvPr id="36" name="AutoShape 25" descr="\gamma "/>
          <p:cNvSpPr>
            <a:spLocks noChangeAspect="1" noChangeArrowheads="1"/>
          </p:cNvSpPr>
          <p:nvPr/>
        </p:nvSpPr>
        <p:spPr bwMode="auto">
          <a:xfrm>
            <a:off x="4500563" y="2519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6481"/>
    </mc:Choice>
    <mc:Fallback xmlns="">
      <p:transition spd="slow" advTm="6481"/>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854646" y="2244898"/>
            <a:ext cx="5386411" cy="830997"/>
          </a:xfrm>
          <a:prstGeom prst="rect">
            <a:avLst/>
          </a:prstGeom>
        </p:spPr>
        <p:txBody>
          <a:bodyPr wrap="none">
            <a:spAutoFit/>
          </a:bodyPr>
          <a:lstStyle/>
          <a:p>
            <a:r>
              <a:rPr lang="zh-CN" altLang="en-US" sz="4800" dirty="0">
                <a:solidFill>
                  <a:srgbClr val="2E97BC"/>
                </a:solidFill>
                <a:latin typeface="方正细谭黑简体" panose="02000000000000000000" pitchFamily="2" charset="-122"/>
                <a:ea typeface="方正细谭黑简体" panose="02000000000000000000" pitchFamily="2" charset="-122"/>
                <a:cs typeface="+mn-ea"/>
                <a:sym typeface="+mn-lt"/>
              </a:rPr>
              <a:t>汇报完毕 感谢聆听</a:t>
            </a:r>
          </a:p>
        </p:txBody>
      </p:sp>
      <p:sp>
        <p:nvSpPr>
          <p:cNvPr id="4" name="矩形 3"/>
          <p:cNvSpPr/>
          <p:nvPr/>
        </p:nvSpPr>
        <p:spPr>
          <a:xfrm>
            <a:off x="2618879" y="3076475"/>
            <a:ext cx="4068743" cy="276999"/>
          </a:xfrm>
          <a:prstGeom prst="rect">
            <a:avLst/>
          </a:prstGeom>
        </p:spPr>
        <p:txBody>
          <a:bodyPr wrap="none">
            <a:spAutoFit/>
          </a:bodyPr>
          <a:lstStyle/>
          <a:p>
            <a:pPr algn="ctr"/>
            <a:r>
              <a:rPr lang="en-US" altLang="zh-CN" sz="1200" spc="300" dirty="0">
                <a:solidFill>
                  <a:schemeClr val="tx1">
                    <a:lumMod val="95000"/>
                    <a:lumOff val="5000"/>
                  </a:schemeClr>
                </a:solidFill>
                <a:latin typeface="Agency FB" panose="020B0503020202020204" pitchFamily="34" charset="0"/>
                <a:cs typeface="+mn-ea"/>
                <a:sym typeface="+mn-lt"/>
              </a:rPr>
              <a:t>SUMMARY OF PPT TEMPLATES IN MID YEAR WORK</a:t>
            </a:r>
            <a:endParaRPr lang="zh-CN" altLang="en-US" sz="1200" spc="300" dirty="0">
              <a:solidFill>
                <a:schemeClr val="tx1">
                  <a:lumMod val="95000"/>
                  <a:lumOff val="5000"/>
                </a:schemeClr>
              </a:solidFill>
              <a:latin typeface="Agency FB" panose="020B0503020202020204" pitchFamily="34" charset="0"/>
              <a:cs typeface="+mn-ea"/>
              <a:sym typeface="+mn-lt"/>
            </a:endParaRPr>
          </a:p>
        </p:txBody>
      </p:sp>
      <p:sp>
        <p:nvSpPr>
          <p:cNvPr id="5" name="矩形 4"/>
          <p:cNvSpPr/>
          <p:nvPr/>
        </p:nvSpPr>
        <p:spPr>
          <a:xfrm>
            <a:off x="3325804" y="3693770"/>
            <a:ext cx="2654893" cy="307777"/>
          </a:xfrm>
          <a:prstGeom prst="rect">
            <a:avLst/>
          </a:prstGeom>
        </p:spPr>
        <p:txBody>
          <a:bodyPr wrap="none">
            <a:spAutoFit/>
          </a:bodyPr>
          <a:lstStyle/>
          <a:p>
            <a:pPr algn="ctr"/>
            <a:r>
              <a:rPr lang="zh-CN" altLang="en-US" sz="1400" dirty="0">
                <a:solidFill>
                  <a:schemeClr val="tx1">
                    <a:lumMod val="95000"/>
                    <a:lumOff val="5000"/>
                  </a:schemeClr>
                </a:solidFill>
                <a:cs typeface="+mn-ea"/>
                <a:sym typeface="+mn-lt"/>
              </a:rPr>
              <a:t>汇报人</a:t>
            </a:r>
            <a:r>
              <a:rPr lang="en-US" altLang="zh-CN" sz="1400" dirty="0">
                <a:solidFill>
                  <a:schemeClr val="tx1">
                    <a:lumMod val="95000"/>
                    <a:lumOff val="5000"/>
                  </a:schemeClr>
                </a:solidFill>
                <a:cs typeface="+mn-ea"/>
                <a:sym typeface="+mn-lt"/>
              </a:rPr>
              <a:t>:</a:t>
            </a:r>
            <a:r>
              <a:rPr lang="zh-CN" altLang="en-US" sz="1400" dirty="0">
                <a:solidFill>
                  <a:schemeClr val="tx1">
                    <a:lumMod val="95000"/>
                    <a:lumOff val="5000"/>
                  </a:schemeClr>
                </a:solidFill>
                <a:cs typeface="+mn-ea"/>
                <a:sym typeface="+mn-lt"/>
              </a:rPr>
              <a:t>第一</a:t>
            </a:r>
            <a:r>
              <a:rPr lang="en-US" altLang="zh-CN" sz="1400" dirty="0">
                <a:solidFill>
                  <a:schemeClr val="tx1">
                    <a:lumMod val="95000"/>
                    <a:lumOff val="5000"/>
                  </a:schemeClr>
                </a:solidFill>
                <a:cs typeface="+mn-ea"/>
                <a:sym typeface="+mn-lt"/>
              </a:rPr>
              <a:t>PPT</a:t>
            </a:r>
            <a:r>
              <a:rPr lang="zh-CN" altLang="en-US" sz="1400" dirty="0">
                <a:solidFill>
                  <a:schemeClr val="tx1">
                    <a:lumMod val="95000"/>
                    <a:lumOff val="5000"/>
                  </a:schemeClr>
                </a:solidFill>
                <a:cs typeface="+mn-ea"/>
                <a:sym typeface="+mn-lt"/>
              </a:rPr>
              <a:t>     部门</a:t>
            </a:r>
            <a:r>
              <a:rPr lang="en-US" altLang="zh-CN" sz="1400" dirty="0">
                <a:solidFill>
                  <a:schemeClr val="tx1">
                    <a:lumMod val="95000"/>
                    <a:lumOff val="5000"/>
                  </a:schemeClr>
                </a:solidFill>
                <a:cs typeface="+mn-ea"/>
                <a:sym typeface="+mn-lt"/>
              </a:rPr>
              <a:t>:</a:t>
            </a:r>
            <a:r>
              <a:rPr lang="zh-CN" altLang="en-US" sz="1400" dirty="0">
                <a:solidFill>
                  <a:schemeClr val="tx1">
                    <a:lumMod val="95000"/>
                    <a:lumOff val="5000"/>
                  </a:schemeClr>
                </a:solidFill>
                <a:cs typeface="+mn-ea"/>
                <a:sym typeface="+mn-lt"/>
              </a:rPr>
              <a:t>设计部</a:t>
            </a:r>
          </a:p>
        </p:txBody>
      </p:sp>
      <p:cxnSp>
        <p:nvCxnSpPr>
          <p:cNvPr id="6" name="直接连接符 5"/>
          <p:cNvCxnSpPr/>
          <p:nvPr/>
        </p:nvCxnSpPr>
        <p:spPr>
          <a:xfrm>
            <a:off x="4005178" y="3528268"/>
            <a:ext cx="1296144" cy="0"/>
          </a:xfrm>
          <a:prstGeom prst="line">
            <a:avLst/>
          </a:prstGeom>
          <a:ln w="25400">
            <a:solidFill>
              <a:srgbClr val="2E97B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p:stCondLst>
                              <p:cond delay="1799"/>
                            </p:stCondLst>
                            <p:childTnLst>
                              <p:par>
                                <p:cTn id="12" presetID="34" presetClass="emph" presetSubtype="0" fill="hold" grpId="1" nodeType="afterEffect">
                                  <p:stCondLst>
                                    <p:cond delay="0"/>
                                  </p:stCondLst>
                                  <p:iterate type="lt">
                                    <p:tmPct val="10000"/>
                                  </p:iterate>
                                  <p:childTnLst>
                                    <p:animMotion origin="layout" path="M -1.21693E-6 -4.01575E-6 L -1.21693E-6 -0.07212 " pathEditMode="relative" rAng="0" ptsTypes="AA">
                                      <p:cBhvr>
                                        <p:cTn id="13" dur="250" accel="50000" decel="50000" autoRev="1" fill="hold">
                                          <p:stCondLst>
                                            <p:cond delay="0"/>
                                          </p:stCondLst>
                                        </p:cTn>
                                        <p:tgtEl>
                                          <p:spTgt spid="3"/>
                                        </p:tgtEl>
                                        <p:attrNameLst>
                                          <p:attrName>ppt_x</p:attrName>
                                          <p:attrName>ppt_y</p:attrName>
                                        </p:attrNameLst>
                                      </p:cBhvr>
                                      <p:rCtr x="0" y="-3622"/>
                                    </p:animMotion>
                                    <p:animRot by="1500000">
                                      <p:cBhvr>
                                        <p:cTn id="14" dur="125" fill="hold">
                                          <p:stCondLst>
                                            <p:cond delay="0"/>
                                          </p:stCondLst>
                                        </p:cTn>
                                        <p:tgtEl>
                                          <p:spTgt spid="3"/>
                                        </p:tgtEl>
                                        <p:attrNameLst>
                                          <p:attrName>r</p:attrName>
                                        </p:attrNameLst>
                                      </p:cBhvr>
                                    </p:animRot>
                                    <p:animRot by="-1500000">
                                      <p:cBhvr>
                                        <p:cTn id="15" dur="125" fill="hold">
                                          <p:stCondLst>
                                            <p:cond delay="125"/>
                                          </p:stCondLst>
                                        </p:cTn>
                                        <p:tgtEl>
                                          <p:spTgt spid="3"/>
                                        </p:tgtEl>
                                        <p:attrNameLst>
                                          <p:attrName>r</p:attrName>
                                        </p:attrNameLst>
                                      </p:cBhvr>
                                    </p:animRot>
                                    <p:animRot by="-1500000">
                                      <p:cBhvr>
                                        <p:cTn id="16" dur="125" fill="hold">
                                          <p:stCondLst>
                                            <p:cond delay="250"/>
                                          </p:stCondLst>
                                        </p:cTn>
                                        <p:tgtEl>
                                          <p:spTgt spid="3"/>
                                        </p:tgtEl>
                                        <p:attrNameLst>
                                          <p:attrName>r</p:attrName>
                                        </p:attrNameLst>
                                      </p:cBhvr>
                                    </p:animRot>
                                    <p:animRot by="1500000">
                                      <p:cBhvr>
                                        <p:cTn id="17" dur="125" fill="hold">
                                          <p:stCondLst>
                                            <p:cond delay="375"/>
                                          </p:stCondLst>
                                        </p:cTn>
                                        <p:tgtEl>
                                          <p:spTgt spid="3"/>
                                        </p:tgtEl>
                                        <p:attrNameLst>
                                          <p:attrName>r</p:attrName>
                                        </p:attrNameLst>
                                      </p:cBhvr>
                                    </p:animRot>
                                  </p:childTnLst>
                                </p:cTn>
                              </p:par>
                            </p:childTnLst>
                          </p:cTn>
                        </p:par>
                        <p:par>
                          <p:cTn id="18" fill="hold">
                            <p:stCondLst>
                              <p:cond delay="2699"/>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3199"/>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3699"/>
                            </p:stCondLst>
                            <p:childTnLst>
                              <p:par>
                                <p:cTn id="27" presetID="53"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3482" y="3261074"/>
            <a:ext cx="6662990" cy="1587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0211" tIns="40105" rIns="80211" bIns="40105" rtlCol="0" anchor="ctr"/>
          <a:lstStyle/>
          <a:p>
            <a:pPr defTabSz="802005"/>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模板：       </a:t>
            </a:r>
            <a:r>
              <a:rPr lang="en-US" altLang="zh-CN" sz="1000" dirty="0">
                <a:solidFill>
                  <a:srgbClr val="EEECE1">
                    <a:lumMod val="25000"/>
                  </a:srgbClr>
                </a:solidFill>
                <a:latin typeface="微软雅黑" panose="020B0503020204020204" charset="-122"/>
                <a:ea typeface="微软雅黑" panose="020B0503020204020204" charset="-122"/>
                <a:hlinkClick r:id="rId2"/>
              </a:rPr>
              <a:t>www.1ppt.com/moban/</a:t>
            </a:r>
            <a:r>
              <a:rPr lang="en-US" altLang="zh-CN" sz="1000" dirty="0">
                <a:solidFill>
                  <a:srgbClr val="EEECE1">
                    <a:lumMod val="25000"/>
                  </a:srgbClr>
                </a:solidFill>
                <a:latin typeface="微软雅黑" panose="020B0503020204020204" charset="-122"/>
                <a:ea typeface="微软雅黑" panose="020B0503020204020204" charset="-122"/>
              </a:rPr>
              <a:t>                    </a:t>
            </a:r>
            <a:r>
              <a:rPr lang="zh-CN" altLang="en-US" sz="1000" dirty="0">
                <a:solidFill>
                  <a:srgbClr val="EEECE1">
                    <a:lumMod val="25000"/>
                  </a:srgbClr>
                </a:solidFill>
                <a:latin typeface="微软雅黑" panose="020B0503020204020204" charset="-122"/>
                <a:ea typeface="微软雅黑" panose="020B0503020204020204" charset="-122"/>
              </a:rPr>
              <a:t>行业</a:t>
            </a:r>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模板：</a:t>
            </a:r>
            <a:r>
              <a:rPr lang="en-US" altLang="zh-CN" sz="1000" dirty="0">
                <a:solidFill>
                  <a:srgbClr val="EEECE1">
                    <a:lumMod val="25000"/>
                  </a:srgbClr>
                </a:solidFill>
                <a:latin typeface="微软雅黑" panose="020B0503020204020204" charset="-122"/>
                <a:ea typeface="微软雅黑" panose="020B0503020204020204" charset="-122"/>
                <a:hlinkClick r:id="rId3"/>
              </a:rPr>
              <a:t>www.1ppt.com/hangye/</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节日</a:t>
            </a:r>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模板：</a:t>
            </a:r>
            <a:r>
              <a:rPr lang="en-US" altLang="zh-CN" sz="1000" dirty="0">
                <a:solidFill>
                  <a:srgbClr val="EEECE1">
                    <a:lumMod val="25000"/>
                  </a:srgbClr>
                </a:solidFill>
                <a:latin typeface="微软雅黑" panose="020B0503020204020204" charset="-122"/>
                <a:ea typeface="微软雅黑" panose="020B0503020204020204" charset="-122"/>
                <a:hlinkClick r:id="rId4"/>
              </a:rPr>
              <a:t>www.1ppt.com/jieri/</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素材：       </a:t>
            </a:r>
            <a:r>
              <a:rPr lang="en-US" altLang="zh-CN" sz="1000" dirty="0">
                <a:solidFill>
                  <a:srgbClr val="EEECE1">
                    <a:lumMod val="25000"/>
                  </a:srgbClr>
                </a:solidFill>
                <a:latin typeface="微软雅黑" panose="020B0503020204020204" charset="-122"/>
                <a:ea typeface="微软雅黑" panose="020B0503020204020204" charset="-122"/>
                <a:hlinkClick r:id="rId5"/>
              </a:rPr>
              <a:t>www.1ppt.com/sucai/</a:t>
            </a:r>
            <a:endParaRPr lang="en-US" altLang="zh-CN" sz="1000" dirty="0">
              <a:solidFill>
                <a:srgbClr val="EEECE1">
                  <a:lumMod val="25000"/>
                </a:srgbClr>
              </a:solidFill>
              <a:latin typeface="微软雅黑" panose="020B0503020204020204" charset="-122"/>
              <a:ea typeface="微软雅黑" panose="020B0503020204020204" charset="-122"/>
            </a:endParaRPr>
          </a:p>
          <a:p>
            <a:pPr defTabSz="802005"/>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背景图片：</a:t>
            </a:r>
            <a:r>
              <a:rPr lang="en-US" altLang="zh-CN" sz="1000" dirty="0">
                <a:solidFill>
                  <a:srgbClr val="EEECE1">
                    <a:lumMod val="25000"/>
                  </a:srgbClr>
                </a:solidFill>
                <a:latin typeface="微软雅黑" panose="020B0503020204020204" charset="-122"/>
                <a:ea typeface="微软雅黑" panose="020B0503020204020204" charset="-122"/>
                <a:hlinkClick r:id="rId6"/>
              </a:rPr>
              <a:t>www.1ppt.com/beijing/</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图表：       </a:t>
            </a:r>
            <a:r>
              <a:rPr lang="en-US" altLang="zh-CN" sz="1000" dirty="0">
                <a:solidFill>
                  <a:srgbClr val="EEECE1">
                    <a:lumMod val="25000"/>
                  </a:srgbClr>
                </a:solidFill>
                <a:latin typeface="微软雅黑" panose="020B0503020204020204" charset="-122"/>
                <a:ea typeface="微软雅黑" panose="020B0503020204020204" charset="-122"/>
                <a:hlinkClick r:id="rId7"/>
              </a:rPr>
              <a:t>www.1ppt.com/tubiao/</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优秀</a:t>
            </a:r>
            <a:r>
              <a:rPr lang="en-US" altLang="zh-CN" sz="1000" dirty="0">
                <a:solidFill>
                  <a:srgbClr val="EEECE1">
                    <a:lumMod val="25000"/>
                  </a:srgbClr>
                </a:solidFill>
                <a:latin typeface="微软雅黑" panose="020B0503020204020204" charset="-122"/>
                <a:ea typeface="微软雅黑" panose="020B0503020204020204" charset="-122"/>
              </a:rPr>
              <a:t>PPT</a:t>
            </a:r>
            <a:r>
              <a:rPr lang="zh-CN" altLang="en-US" sz="1000" dirty="0">
                <a:solidFill>
                  <a:srgbClr val="EEECE1">
                    <a:lumMod val="25000"/>
                  </a:srgbClr>
                </a:solidFill>
                <a:latin typeface="微软雅黑" panose="020B0503020204020204" charset="-122"/>
                <a:ea typeface="微软雅黑" panose="020B0503020204020204" charset="-122"/>
              </a:rPr>
              <a:t>下载：</a:t>
            </a:r>
            <a:r>
              <a:rPr lang="en-US" altLang="zh-CN" sz="1000" dirty="0">
                <a:solidFill>
                  <a:srgbClr val="EEECE1">
                    <a:lumMod val="25000"/>
                  </a:srgbClr>
                </a:solidFill>
                <a:latin typeface="微软雅黑" panose="020B0503020204020204" charset="-122"/>
                <a:ea typeface="微软雅黑" panose="020B0503020204020204" charset="-122"/>
                <a:hlinkClick r:id="rId8"/>
              </a:rPr>
              <a:t>www.1ppt.com/xiazai/</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教程：       </a:t>
            </a:r>
            <a:r>
              <a:rPr lang="en-US" altLang="zh-CN" sz="1000" dirty="0">
                <a:solidFill>
                  <a:srgbClr val="EEECE1">
                    <a:lumMod val="25000"/>
                  </a:srgbClr>
                </a:solidFill>
                <a:latin typeface="微软雅黑" panose="020B0503020204020204" charset="-122"/>
                <a:ea typeface="微软雅黑" panose="020B0503020204020204" charset="-122"/>
                <a:hlinkClick r:id="rId9"/>
              </a:rPr>
              <a:t>www.1ppt.com/powerpoint/</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en-US" altLang="zh-CN" sz="1000" dirty="0">
                <a:solidFill>
                  <a:srgbClr val="EEECE1">
                    <a:lumMod val="25000"/>
                  </a:srgbClr>
                </a:solidFill>
                <a:latin typeface="微软雅黑" panose="020B0503020204020204" charset="-122"/>
                <a:ea typeface="微软雅黑" panose="020B0503020204020204" charset="-122"/>
              </a:rPr>
              <a:t>Word</a:t>
            </a:r>
            <a:r>
              <a:rPr lang="zh-CN" altLang="en-US" sz="1000" dirty="0">
                <a:solidFill>
                  <a:srgbClr val="EEECE1">
                    <a:lumMod val="25000"/>
                  </a:srgbClr>
                </a:solidFill>
                <a:latin typeface="微软雅黑" panose="020B0503020204020204" charset="-122"/>
                <a:ea typeface="微软雅黑" panose="020B0503020204020204" charset="-122"/>
              </a:rPr>
              <a:t>模板：    </a:t>
            </a:r>
            <a:r>
              <a:rPr lang="en-US" altLang="zh-CN" sz="1000" dirty="0">
                <a:solidFill>
                  <a:srgbClr val="EEECE1">
                    <a:lumMod val="25000"/>
                  </a:srgbClr>
                </a:solidFill>
                <a:latin typeface="微软雅黑" panose="020B0503020204020204" charset="-122"/>
                <a:ea typeface="微软雅黑" panose="020B0503020204020204" charset="-122"/>
                <a:hlinkClick r:id="rId10"/>
              </a:rPr>
              <a:t>www.1ppt.com/word/</a:t>
            </a:r>
            <a:r>
              <a:rPr lang="en-US" altLang="zh-CN" sz="1000" dirty="0">
                <a:solidFill>
                  <a:srgbClr val="EEECE1">
                    <a:lumMod val="25000"/>
                  </a:srgbClr>
                </a:solidFill>
                <a:latin typeface="微软雅黑" panose="020B0503020204020204" charset="-122"/>
                <a:ea typeface="微软雅黑" panose="020B0503020204020204" charset="-122"/>
              </a:rPr>
              <a:t>                        Excel</a:t>
            </a:r>
            <a:r>
              <a:rPr lang="zh-CN" altLang="en-US" sz="1000" dirty="0">
                <a:solidFill>
                  <a:srgbClr val="EEECE1">
                    <a:lumMod val="25000"/>
                  </a:srgbClr>
                </a:solidFill>
                <a:latin typeface="微软雅黑" panose="020B0503020204020204" charset="-122"/>
                <a:ea typeface="微软雅黑" panose="020B0503020204020204" charset="-122"/>
              </a:rPr>
              <a:t>模板：     </a:t>
            </a:r>
            <a:r>
              <a:rPr lang="en-US" altLang="zh-CN" sz="1000" dirty="0">
                <a:solidFill>
                  <a:srgbClr val="EEECE1">
                    <a:lumMod val="25000"/>
                  </a:srgbClr>
                </a:solidFill>
                <a:latin typeface="微软雅黑" panose="020B0503020204020204" charset="-122"/>
                <a:ea typeface="微软雅黑" panose="020B0503020204020204" charset="-122"/>
                <a:hlinkClick r:id="rId11"/>
              </a:rPr>
              <a:t>www.1ppt.com/excel/</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个人简历：      </a:t>
            </a:r>
            <a:r>
              <a:rPr lang="en-US" altLang="zh-CN" sz="1000" dirty="0">
                <a:solidFill>
                  <a:srgbClr val="EEECE1">
                    <a:lumMod val="25000"/>
                  </a:srgbClr>
                </a:solidFill>
                <a:latin typeface="微软雅黑" panose="020B0503020204020204" charset="-122"/>
                <a:ea typeface="微软雅黑" panose="020B0503020204020204" charset="-122"/>
                <a:hlinkClick r:id="rId12"/>
              </a:rPr>
              <a:t>www.1ppt.com/jianli/</a:t>
            </a:r>
            <a:r>
              <a:rPr lang="en-US" altLang="zh-CN" sz="1000" dirty="0">
                <a:solidFill>
                  <a:srgbClr val="EEECE1">
                    <a:lumMod val="25000"/>
                  </a:srgbClr>
                </a:solidFill>
                <a:latin typeface="微软雅黑" panose="020B0503020204020204" charset="-122"/>
                <a:ea typeface="微软雅黑" panose="020B0503020204020204" charset="-122"/>
              </a:rPr>
              <a:t>                         PPT</a:t>
            </a:r>
            <a:r>
              <a:rPr lang="zh-CN" altLang="en-US" sz="1000" dirty="0">
                <a:solidFill>
                  <a:srgbClr val="EEECE1">
                    <a:lumMod val="25000"/>
                  </a:srgbClr>
                </a:solidFill>
                <a:latin typeface="微软雅黑" panose="020B0503020204020204" charset="-122"/>
                <a:ea typeface="微软雅黑" panose="020B0503020204020204" charset="-122"/>
              </a:rPr>
              <a:t>课件：       </a:t>
            </a:r>
            <a:r>
              <a:rPr lang="en-US" altLang="zh-CN" sz="1000" dirty="0">
                <a:solidFill>
                  <a:srgbClr val="EEECE1">
                    <a:lumMod val="25000"/>
                  </a:srgbClr>
                </a:solidFill>
                <a:latin typeface="微软雅黑" panose="020B0503020204020204" charset="-122"/>
                <a:ea typeface="微软雅黑" panose="020B0503020204020204" charset="-122"/>
                <a:hlinkClick r:id="rId13"/>
              </a:rPr>
              <a:t>www.1ppt.com/kejian/</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手抄报：          </a:t>
            </a:r>
            <a:r>
              <a:rPr lang="en-US" altLang="zh-CN" sz="1000" dirty="0">
                <a:solidFill>
                  <a:srgbClr val="EEECE1">
                    <a:lumMod val="25000"/>
                  </a:srgbClr>
                </a:solidFill>
                <a:latin typeface="微软雅黑" panose="020B0503020204020204" charset="-122"/>
                <a:ea typeface="微软雅黑" panose="020B0503020204020204" charset="-122"/>
                <a:hlinkClick r:id="rId14"/>
              </a:rPr>
              <a:t>www.1ppt.com/shouchaobao/</a:t>
            </a:r>
            <a:r>
              <a:rPr lang="en-US" altLang="zh-CN" sz="1000" dirty="0">
                <a:solidFill>
                  <a:srgbClr val="EEECE1">
                    <a:lumMod val="25000"/>
                  </a:srgbClr>
                </a:solidFill>
                <a:latin typeface="微软雅黑" panose="020B0503020204020204" charset="-122"/>
                <a:ea typeface="微软雅黑" panose="020B0503020204020204" charset="-122"/>
              </a:rPr>
              <a:t>          </a:t>
            </a:r>
            <a:r>
              <a:rPr lang="zh-CN" altLang="en-US" sz="1000" dirty="0">
                <a:solidFill>
                  <a:srgbClr val="EEECE1">
                    <a:lumMod val="25000"/>
                  </a:srgbClr>
                </a:solidFill>
                <a:latin typeface="微软雅黑" panose="020B0503020204020204" charset="-122"/>
                <a:ea typeface="微软雅黑" panose="020B0503020204020204" charset="-122"/>
              </a:rPr>
              <a:t>试题下载：      </a:t>
            </a:r>
            <a:r>
              <a:rPr lang="en-US" altLang="zh-CN" sz="1000" dirty="0">
                <a:solidFill>
                  <a:srgbClr val="EEECE1">
                    <a:lumMod val="25000"/>
                  </a:srgbClr>
                </a:solidFill>
                <a:latin typeface="微软雅黑" panose="020B0503020204020204" charset="-122"/>
                <a:ea typeface="微软雅黑" panose="020B0503020204020204" charset="-122"/>
                <a:hlinkClick r:id="rId15"/>
              </a:rPr>
              <a:t>www.1ppt.com/shiti/</a:t>
            </a:r>
            <a:r>
              <a:rPr lang="en-US" altLang="zh-CN" sz="1000" dirty="0">
                <a:solidFill>
                  <a:srgbClr val="EEECE1">
                    <a:lumMod val="25000"/>
                  </a:srgbClr>
                </a:solidFill>
                <a:latin typeface="微软雅黑" panose="020B0503020204020204" charset="-122"/>
                <a:ea typeface="微软雅黑" panose="020B0503020204020204" charset="-122"/>
              </a:rPr>
              <a:t>  </a:t>
            </a:r>
          </a:p>
          <a:p>
            <a:pPr defTabSz="802005"/>
            <a:r>
              <a:rPr lang="zh-CN" altLang="en-US" sz="1000" dirty="0">
                <a:solidFill>
                  <a:srgbClr val="EEECE1">
                    <a:lumMod val="25000"/>
                  </a:srgbClr>
                </a:solidFill>
                <a:latin typeface="微软雅黑" panose="020B0503020204020204" charset="-122"/>
                <a:ea typeface="微软雅黑" panose="020B0503020204020204" charset="-122"/>
              </a:rPr>
              <a:t>教案下载：      </a:t>
            </a:r>
            <a:r>
              <a:rPr lang="en-US" altLang="zh-CN" sz="1000" dirty="0">
                <a:solidFill>
                  <a:srgbClr val="EEECE1">
                    <a:lumMod val="25000"/>
                  </a:srgbClr>
                </a:solidFill>
                <a:latin typeface="微软雅黑" panose="020B0503020204020204" charset="-122"/>
                <a:ea typeface="微软雅黑" panose="020B0503020204020204" charset="-122"/>
                <a:hlinkClick r:id="rId16"/>
              </a:rPr>
              <a:t>www.1ppt.com/jiaoan/</a:t>
            </a:r>
            <a:r>
              <a:rPr lang="en-US" altLang="zh-CN" sz="1000" dirty="0">
                <a:solidFill>
                  <a:srgbClr val="EEECE1">
                    <a:lumMod val="25000"/>
                  </a:srgbClr>
                </a:solidFill>
                <a:latin typeface="微软雅黑" panose="020B0503020204020204" charset="-122"/>
                <a:ea typeface="微软雅黑" panose="020B0503020204020204" charset="-122"/>
              </a:rPr>
              <a:t>                       </a:t>
            </a:r>
            <a:r>
              <a:rPr lang="zh-CN" altLang="en-US" sz="1000" dirty="0">
                <a:solidFill>
                  <a:srgbClr val="EEECE1">
                    <a:lumMod val="25000"/>
                  </a:srgbClr>
                </a:solidFill>
                <a:latin typeface="微软雅黑" panose="020B0503020204020204" charset="-122"/>
                <a:ea typeface="微软雅黑" panose="020B0503020204020204" charset="-122"/>
              </a:rPr>
              <a:t>字体下载：      </a:t>
            </a:r>
            <a:r>
              <a:rPr lang="en-US" altLang="zh-CN" sz="1000" dirty="0">
                <a:solidFill>
                  <a:srgbClr val="EEECE1">
                    <a:lumMod val="25000"/>
                  </a:srgbClr>
                </a:solidFill>
                <a:latin typeface="微软雅黑" panose="020B0503020204020204" charset="-122"/>
                <a:ea typeface="微软雅黑" panose="020B0503020204020204" charset="-122"/>
                <a:hlinkClick r:id="rId17"/>
              </a:rPr>
              <a:t>www.1ppt.com/ziti/</a:t>
            </a:r>
            <a:r>
              <a:rPr lang="en-US" altLang="zh-CN" sz="1000" dirty="0">
                <a:solidFill>
                  <a:srgbClr val="EEECE1">
                    <a:lumMod val="25000"/>
                  </a:srgbClr>
                </a:solidFill>
                <a:latin typeface="微软雅黑" panose="020B0503020204020204" charset="-122"/>
                <a:ea typeface="微软雅黑" panose="020B0503020204020204" charset="-122"/>
              </a:rPr>
              <a:t>               </a:t>
            </a:r>
            <a:endParaRPr lang="zh-CN" altLang="en-US" sz="1000" dirty="0">
              <a:solidFill>
                <a:srgbClr val="EEECE1">
                  <a:lumMod val="25000"/>
                </a:srgbClr>
              </a:solidFill>
              <a:latin typeface="微软雅黑" panose="020B0503020204020204" charset="-122"/>
              <a:ea typeface="微软雅黑" panose="020B0503020204020204" charset="-122"/>
            </a:endParaRPr>
          </a:p>
        </p:txBody>
      </p:sp>
      <p:sp>
        <p:nvSpPr>
          <p:cNvPr id="3" name="Rectangle 17"/>
          <p:cNvSpPr>
            <a:spLocks noChangeArrowheads="1"/>
          </p:cNvSpPr>
          <p:nvPr/>
        </p:nvSpPr>
        <p:spPr bwMode="gray">
          <a:xfrm>
            <a:off x="2" y="2203595"/>
            <a:ext cx="9001125" cy="1004556"/>
          </a:xfrm>
          <a:prstGeom prst="rect">
            <a:avLst/>
          </a:prstGeom>
          <a:solidFill>
            <a:schemeClr val="tx2">
              <a:lumMod val="75000"/>
            </a:schemeClr>
          </a:solidFill>
          <a:ln w="9525">
            <a:noFill/>
            <a:miter lim="800000"/>
          </a:ln>
        </p:spPr>
        <p:txBody>
          <a:bodyPr wrap="none" lIns="80211" tIns="40105" rIns="80211" bIns="40105" anchor="ctr"/>
          <a:lstStyle/>
          <a:p>
            <a:pPr defTabSz="802005">
              <a:defRPr/>
            </a:pPr>
            <a:endParaRPr lang="zh-CN" altLang="en-US" kern="0" dirty="0">
              <a:solidFill>
                <a:srgbClr val="005397"/>
              </a:solidFill>
              <a:latin typeface="Arial" panose="020B0604020202020204"/>
              <a:ea typeface="微软雅黑" panose="020B0503020204020204" charset="-122"/>
            </a:endParaRPr>
          </a:p>
        </p:txBody>
      </p:sp>
      <p:sp>
        <p:nvSpPr>
          <p:cNvPr id="15" name="Rectangle 3"/>
          <p:cNvSpPr>
            <a:spLocks noChangeArrowheads="1"/>
          </p:cNvSpPr>
          <p:nvPr/>
        </p:nvSpPr>
        <p:spPr bwMode="auto">
          <a:xfrm>
            <a:off x="390115" y="2276406"/>
            <a:ext cx="4039567" cy="87882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0211" tIns="40105" rIns="80211" bIns="40105"/>
          <a:lstStyle/>
          <a:p>
            <a:pPr defTabSz="802005">
              <a:spcBef>
                <a:spcPct val="20000"/>
              </a:spcBef>
              <a:buClr>
                <a:srgbClr val="5B8CC1"/>
              </a:buClr>
              <a:defRPr/>
            </a:pPr>
            <a:r>
              <a:rPr lang="zh-CN" altLang="en-US" sz="1800" b="1" kern="0" dirty="0">
                <a:solidFill>
                  <a:prstClr val="white"/>
                </a:solidFill>
                <a:latin typeface="微软雅黑" panose="020B0503020204020204" charset="-122"/>
                <a:ea typeface="微软雅黑" panose="020B0503020204020204" charset="-122"/>
              </a:rPr>
              <a:t>可以在下列情况使用</a:t>
            </a:r>
            <a:endParaRPr lang="zh-CN" altLang="en-US" sz="1100" kern="0" dirty="0">
              <a:solidFill>
                <a:prstClr val="white"/>
              </a:solidFill>
              <a:latin typeface="微软雅黑" panose="020B0503020204020204" charset="-122"/>
              <a:ea typeface="微软雅黑" panose="020B0503020204020204" charset="-122"/>
            </a:endParaRP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个人学习、研究。</a:t>
            </a: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拷贝模板中的内容用于其它幻灯片母版中使用。</a:t>
            </a:r>
          </a:p>
        </p:txBody>
      </p:sp>
      <p:sp>
        <p:nvSpPr>
          <p:cNvPr id="16" name="Rectangle 4"/>
          <p:cNvSpPr>
            <a:spLocks noChangeArrowheads="1"/>
          </p:cNvSpPr>
          <p:nvPr/>
        </p:nvSpPr>
        <p:spPr bwMode="auto">
          <a:xfrm>
            <a:off x="4500562" y="2276406"/>
            <a:ext cx="4039568" cy="87882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0211" tIns="40105" rIns="80211" bIns="40105"/>
          <a:lstStyle/>
          <a:p>
            <a:pPr defTabSz="802005">
              <a:spcBef>
                <a:spcPct val="20000"/>
              </a:spcBef>
              <a:buClr>
                <a:srgbClr val="5B8CC1"/>
              </a:buClr>
              <a:defRPr/>
            </a:pPr>
            <a:r>
              <a:rPr lang="zh-CN" altLang="en-US" sz="1800" b="1" kern="0" dirty="0">
                <a:solidFill>
                  <a:prstClr val="white"/>
                </a:solidFill>
                <a:latin typeface="微软雅黑" panose="020B0503020204020204" charset="-122"/>
                <a:ea typeface="微软雅黑" panose="020B0503020204020204" charset="-122"/>
              </a:rPr>
              <a:t>不可以在以下情况使用</a:t>
            </a:r>
            <a:endParaRPr lang="zh-CN" altLang="en-US" sz="900" b="1" kern="0" dirty="0">
              <a:solidFill>
                <a:prstClr val="white"/>
              </a:solidFill>
              <a:latin typeface="微软雅黑" panose="020B0503020204020204" charset="-122"/>
              <a:ea typeface="微软雅黑" panose="020B0503020204020204" charset="-122"/>
            </a:endParaRP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任何形式的在线付费下载。</a:t>
            </a:r>
          </a:p>
          <a:p>
            <a:pPr defTabSz="802005">
              <a:lnSpc>
                <a:spcPct val="150000"/>
              </a:lnSpc>
              <a:buClr>
                <a:srgbClr val="5B8CC1"/>
              </a:buClr>
              <a:buFont typeface="Wingdings" panose="05000000000000000000" pitchFamily="2" charset="2"/>
              <a:buChar char="n"/>
              <a:defRPr/>
            </a:pPr>
            <a:r>
              <a:rPr lang="zh-CN" altLang="en-US" sz="1100" kern="0" dirty="0">
                <a:solidFill>
                  <a:prstClr val="white"/>
                </a:solidFill>
                <a:latin typeface="微软雅黑" panose="020B0503020204020204" charset="-122"/>
                <a:ea typeface="微软雅黑" panose="020B0503020204020204" charset="-122"/>
              </a:rPr>
              <a:t>网络转</a:t>
            </a:r>
            <a:r>
              <a:rPr lang="zh-CN" altLang="en-US" sz="1100" kern="0">
                <a:solidFill>
                  <a:prstClr val="white"/>
                </a:solidFill>
                <a:latin typeface="微软雅黑" panose="020B0503020204020204" charset="-122"/>
                <a:ea typeface="微软雅黑" panose="020B0503020204020204" charset="-122"/>
              </a:rPr>
              <a:t>载、线上线下传</a:t>
            </a:r>
            <a:r>
              <a:rPr lang="zh-CN" altLang="en-US" sz="1100" kern="0" dirty="0">
                <a:solidFill>
                  <a:prstClr val="white"/>
                </a:solidFill>
                <a:latin typeface="微软雅黑" panose="020B0503020204020204" charset="-122"/>
                <a:ea typeface="微软雅黑" panose="020B0503020204020204" charset="-122"/>
              </a:rPr>
              <a:t>播。</a:t>
            </a:r>
            <a:endParaRPr lang="zh-CN" altLang="en-GB" sz="1100" kern="0" dirty="0">
              <a:solidFill>
                <a:prstClr val="white"/>
              </a:solidFill>
              <a:latin typeface="微软雅黑" panose="020B0503020204020204" charset="-122"/>
              <a:ea typeface="微软雅黑" panose="020B050302020402020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37707" y="261824"/>
            <a:ext cx="5827290" cy="1729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43366">
            <a:off x="-2671174" y="-864058"/>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24298" y="1872084"/>
            <a:ext cx="955909" cy="95590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rgbClr val="2E97BC"/>
                </a:solidFill>
                <a:cs typeface="+mn-ea"/>
                <a:sym typeface="+mn-lt"/>
              </a:rPr>
              <a:t>02</a:t>
            </a:r>
            <a:endParaRPr lang="zh-CN" altLang="en-US" sz="4800" dirty="0">
              <a:solidFill>
                <a:srgbClr val="2E97BC"/>
              </a:solidFill>
              <a:cs typeface="+mn-ea"/>
              <a:sym typeface="+mn-lt"/>
            </a:endParaRPr>
          </a:p>
        </p:txBody>
      </p:sp>
      <p:pic>
        <p:nvPicPr>
          <p:cNvPr id="18" name="Picture 2" descr="C:\Documents and Settings\Administrator\桌面\复件 (6) 复件 4\c0be67453ce5a2f9_看图王.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901">
            <a:off x="3375673" y="-39925"/>
            <a:ext cx="9003977" cy="508638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442" y="1944092"/>
            <a:ext cx="3465830" cy="521970"/>
          </a:xfrm>
          <a:prstGeom prst="rect">
            <a:avLst/>
          </a:prstGeom>
        </p:spPr>
        <p:txBody>
          <a:bodyPr wrap="none">
            <a:spAutoFit/>
          </a:bodyPr>
          <a:lstStyle/>
          <a:p>
            <a:r>
              <a:rPr lang="en-US" altLang="zh-CN" sz="2800" b="1" dirty="0">
                <a:solidFill>
                  <a:srgbClr val="2E97BC"/>
                </a:solidFill>
                <a:cs typeface="+mn-ea"/>
                <a:sym typeface="+mn-lt"/>
              </a:rPr>
              <a:t>Q-learning Project</a:t>
            </a:r>
          </a:p>
        </p:txBody>
      </p:sp>
      <p:sp>
        <p:nvSpPr>
          <p:cNvPr id="8" name="矩形 7"/>
          <p:cNvSpPr/>
          <p:nvPr/>
        </p:nvSpPr>
        <p:spPr>
          <a:xfrm>
            <a:off x="3563952" y="2448123"/>
            <a:ext cx="3105150" cy="306705"/>
          </a:xfrm>
          <a:prstGeom prst="rect">
            <a:avLst/>
          </a:prstGeom>
        </p:spPr>
        <p:txBody>
          <a:bodyPr wrap="none">
            <a:spAutoFit/>
          </a:bodyPr>
          <a:lstStyle/>
          <a:p>
            <a:r>
              <a:rPr lang="en-US" altLang="zh-CN" sz="1400" b="1" dirty="0">
                <a:cs typeface="+mn-ea"/>
                <a:sym typeface="+mn-lt"/>
              </a:rPr>
              <a:t>Flappy Bird Based On Q-learning</a:t>
            </a:r>
          </a:p>
        </p:txBody>
      </p:sp>
    </p:spTree>
  </p:cSld>
  <p:clrMapOvr>
    <a:masterClrMapping/>
  </p:clrMapOvr>
  <mc:AlternateContent xmlns:mc="http://schemas.openxmlformats.org/markup-compatibility/2006" xmlns:p14="http://schemas.microsoft.com/office/powerpoint/2010/main">
    <mc:Choice Requires="p14">
      <p:transition spd="slow" p14:dur="2000" advTm="4579"/>
    </mc:Choice>
    <mc:Fallback xmlns="">
      <p:transition spd="slow" advTm="4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300"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childTnLst>
                          </p:cTn>
                        </p:par>
                        <p:par>
                          <p:cTn id="10" fill="hold">
                            <p:stCondLst>
                              <p:cond delay="300"/>
                            </p:stCondLst>
                            <p:childTnLst>
                              <p:par>
                                <p:cTn id="11" presetID="14" presetClass="entr" presetSubtype="10" fill="hold" grpId="0" nodeType="afterEffect">
                                  <p:stCondLst>
                                    <p:cond delay="0"/>
                                  </p:stCondLst>
                                  <p:childTnLst>
                                    <p:set>
                                      <p:cBhvr>
                                        <p:cTn id="12" dur="300" fill="hold">
                                          <p:stCondLst>
                                            <p:cond delay="0"/>
                                          </p:stCondLst>
                                        </p:cTn>
                                        <p:tgtEl>
                                          <p:spTgt spid="7"/>
                                        </p:tgtEl>
                                        <p:attrNameLst>
                                          <p:attrName>style.visibility</p:attrName>
                                        </p:attrNameLst>
                                      </p:cBhvr>
                                      <p:to>
                                        <p:strVal val="visible"/>
                                      </p:to>
                                    </p:set>
                                    <p:animEffect transition="in" filter="randombar(horizontal)">
                                      <p:cBhvr>
                                        <p:cTn id="13" dur="300"/>
                                        <p:tgtEl>
                                          <p:spTgt spid="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300" fill="hold">
                                          <p:stCondLst>
                                            <p:cond delay="0"/>
                                          </p:stCondLst>
                                        </p:cTn>
                                        <p:tgtEl>
                                          <p:spTgt spid="8"/>
                                        </p:tgtEl>
                                        <p:attrNameLst>
                                          <p:attrName>style.visibility</p:attrName>
                                        </p:attrNameLst>
                                      </p:cBhvr>
                                      <p:to>
                                        <p:strVal val="visible"/>
                                      </p:to>
                                    </p:set>
                                    <p:animEffect transition="in" filter="fade">
                                      <p:cBhvr>
                                        <p:cTn id="17" dur="300"/>
                                        <p:tgtEl>
                                          <p:spTgt spid="8"/>
                                        </p:tgtEl>
                                      </p:cBhvr>
                                    </p:animEffect>
                                    <p:anim calcmode="lin" valueType="num">
                                      <p:cBhvr>
                                        <p:cTn id="18" dur="300" fill="hold"/>
                                        <p:tgtEl>
                                          <p:spTgt spid="8"/>
                                        </p:tgtEl>
                                        <p:attrNameLst>
                                          <p:attrName>ppt_x</p:attrName>
                                        </p:attrNameLst>
                                      </p:cBhvr>
                                      <p:tavLst>
                                        <p:tav tm="0">
                                          <p:val>
                                            <p:strVal val="#ppt_x"/>
                                          </p:val>
                                        </p:tav>
                                        <p:tav tm="100000">
                                          <p:val>
                                            <p:strVal val="#ppt_x"/>
                                          </p:val>
                                        </p:tav>
                                      </p:tavLst>
                                    </p:anim>
                                    <p:anim calcmode="lin" valueType="num">
                                      <p:cBhvr>
                                        <p:cTn id="19"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4.pptx12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plmn54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4133</Words>
  <Application>Microsoft Office PowerPoint</Application>
  <PresentationFormat>自定义</PresentationFormat>
  <Paragraphs>758</Paragraphs>
  <Slides>81</Slides>
  <Notes>80</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81</vt:i4>
      </vt:variant>
    </vt:vector>
  </HeadingPairs>
  <TitlesOfParts>
    <vt:vector size="92" baseType="lpstr">
      <vt:lpstr>等线</vt:lpstr>
      <vt:lpstr>方正细谭黑简体</vt:lpstr>
      <vt:lpstr>微软雅黑</vt:lpstr>
      <vt:lpstr>Agency FB</vt:lpstr>
      <vt:lpstr>Arial</vt:lpstr>
      <vt:lpstr>Calibri</vt:lpstr>
      <vt:lpstr>Roboto</vt:lpstr>
      <vt:lpstr>Wingdings</vt:lpstr>
      <vt:lpstr>第一PPT，www.1ppt.com</vt:lpstr>
      <vt:lpstr>自定义设计方案</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简约蓝色多边形</dc:title>
  <dc:creator/>
  <cp:keywords>www.1ppt.com</cp:keywords>
  <dc:description>www.1ppt.com</dc:description>
  <cp:lastModifiedBy/>
  <cp:revision>3</cp:revision>
  <dcterms:created xsi:type="dcterms:W3CDTF">2021-08-20T11:05:00Z</dcterms:created>
  <dcterms:modified xsi:type="dcterms:W3CDTF">2021-08-20T13:33:59Z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6A7E3FA380A747C48D79A7F855128442</vt:lpwstr>
  </property>
  <property fmtid="{D5CDD505-2E9C-101B-9397-08002B2CF9AE}" pid="3" name="KSOProductBuildVer">
    <vt:lpwstr>2052-11.1.0.10700</vt:lpwstr>
  </property>
</Properties>
</file>